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sldIdLst>
    <p:sldId id="273" r:id="rId2"/>
    <p:sldId id="276" r:id="rId3"/>
    <p:sldId id="277" r:id="rId4"/>
    <p:sldId id="278" r:id="rId5"/>
    <p:sldId id="280" r:id="rId6"/>
    <p:sldId id="262" r:id="rId7"/>
    <p:sldId id="283" r:id="rId8"/>
    <p:sldId id="284" r:id="rId9"/>
    <p:sldId id="305" r:id="rId10"/>
    <p:sldId id="306" r:id="rId11"/>
    <p:sldId id="307" r:id="rId12"/>
    <p:sldId id="308" r:id="rId13"/>
    <p:sldId id="286" r:id="rId14"/>
    <p:sldId id="289" r:id="rId15"/>
    <p:sldId id="287" r:id="rId16"/>
    <p:sldId id="290" r:id="rId17"/>
    <p:sldId id="291" r:id="rId18"/>
    <p:sldId id="292" r:id="rId19"/>
    <p:sldId id="293" r:id="rId20"/>
    <p:sldId id="29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4F92B"/>
    <a:srgbClr val="44056B"/>
    <a:srgbClr val="FF3300"/>
    <a:srgbClr val="682614"/>
    <a:srgbClr val="FF6600"/>
    <a:srgbClr val="62089A"/>
    <a:srgbClr val="FF99FF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3084" y="-11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C8B9981-97F6-449D-A3F2-E4632E499B4B}" type="datetimeFigureOut">
              <a:rPr lang="ru-RU"/>
              <a:pPr>
                <a:defRPr/>
              </a:pPr>
              <a:t>11.03.2020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435DB4A-4048-4EF4-A761-21D858057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8801F3-83F6-490C-B26F-F231C136239B}" type="slidenum">
              <a:rPr lang="ru-RU" smtClean="0"/>
              <a:pPr/>
              <a:t>5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35DB4A-4048-4EF4-A761-21D85805714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3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88A58-3720-4DFE-8CEF-0AB4E1EDB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5F727-49C3-4568-93A4-943F8EE25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6BC78-C1ED-43FE-865B-D296D93F9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725CE-FDA2-4BA7-A61C-1024CD9A7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C17C6-E4BE-43E0-B02E-E70288A11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9B953-5C84-4D5F-A368-75A41BFD5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227D3-5F37-4455-B59A-C5B86F18C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7BCB7-ABE6-4F58-AA00-DB8140492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F70F2-EE27-4646-BDB4-F4E33620C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41D50-E15B-48DF-814C-5A6AC2B60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9ABEB-BAA6-442D-9026-0176EF6E6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D419A-8877-4654-881A-7B9464D80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575FF"/>
            </a:gs>
            <a:gs pos="100000">
              <a:srgbClr val="FC1C0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E7655D3-CCD3-467F-8752-79D495BCB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med">
    <p:sndAc>
      <p:stSnd>
        <p:snd r:embed="rId14" name="chimes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1" descr="C:\Users\Пользователь\программы\Desktop\2333333333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85750"/>
            <a:ext cx="842962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928688" y="285750"/>
            <a:ext cx="72723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682614"/>
                </a:solidFill>
              </a:rPr>
              <a:t>Муниципальное бюджетное дошкольное образовательное учреждение детский сад компенсирующего вида №8 «Солнышко»  г. Новоалтайска</a:t>
            </a:r>
            <a:endParaRPr lang="ru-RU" sz="1600" b="1" dirty="0">
              <a:solidFill>
                <a:srgbClr val="682614"/>
              </a:solidFill>
            </a:endParaRPr>
          </a:p>
        </p:txBody>
      </p:sp>
      <p:sp>
        <p:nvSpPr>
          <p:cNvPr id="42002" name="WordArt 18"/>
          <p:cNvSpPr>
            <a:spLocks noChangeArrowheads="1" noChangeShapeType="1" noTextEdit="1"/>
          </p:cNvSpPr>
          <p:nvPr/>
        </p:nvSpPr>
        <p:spPr bwMode="auto">
          <a:xfrm>
            <a:off x="1214415" y="2285992"/>
            <a:ext cx="7572427" cy="2214577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204"/>
              </a:avLst>
            </a:prstTxWarp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«23 ФЕВРАЛЯ </a:t>
            </a:r>
          </a:p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ЗАЩИТНИКА ОТЕЧЕСТВА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defRPr/>
            </a:pP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Краткосрочный проект 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285750" y="5715000"/>
            <a:ext cx="43926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</a:rPr>
              <a:t>Составители: Штепула О.Г. воспитатель</a:t>
            </a:r>
          </a:p>
          <a:p>
            <a:pPr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</a:rPr>
              <a:t>Чудова А.В. учитель - логопед</a:t>
            </a:r>
            <a:endParaRPr lang="ru-RU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sz="36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/>
              </a:rPr>
              <a:t>Проведение совместно с родителями спортивного праздника «День защитника Отечества».</a:t>
            </a:r>
          </a:p>
          <a:p>
            <a:endParaRPr lang="ru-R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071810"/>
            <a:ext cx="4357718" cy="365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- оформление папки-передвижки «История возникновения праздника 23 февраля»</a:t>
            </a:r>
          </a:p>
          <a:p>
            <a:pPr>
              <a:buNone/>
            </a:pPr>
            <a:r>
              <a:rPr lang="ru-RU" dirty="0" smtClean="0"/>
              <a:t>  - оформление стенгазеты «Мой папа самый лучший»</a:t>
            </a:r>
          </a:p>
          <a:p>
            <a:pPr>
              <a:buNone/>
            </a:pPr>
            <a:r>
              <a:rPr lang="ru-RU" dirty="0" smtClean="0"/>
              <a:t>  - оформление стенгазеты «Мой папа майор – я им горжусь»</a:t>
            </a:r>
          </a:p>
          <a:p>
            <a:pPr>
              <a:buNone/>
            </a:pPr>
            <a:r>
              <a:rPr lang="ru-RU" dirty="0" smtClean="0"/>
              <a:t>   - проведение праздника «День Защитника Отечества», совместно с родителями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sndAc>
      <p:stSnd>
        <p:snd r:embed="rId3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FFFF00"/>
                </a:solidFill>
              </a:rPr>
              <a:t>Оснащение ПРС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- пополнение картотеки дидактических игр «Профессии военный», «Четвертый лишний»</a:t>
            </a:r>
          </a:p>
          <a:p>
            <a:pPr>
              <a:buNone/>
            </a:pPr>
            <a:r>
              <a:rPr lang="ru-RU" dirty="0" smtClean="0"/>
              <a:t>  - пополнение подборки стихов к 23 февраля</a:t>
            </a:r>
          </a:p>
          <a:p>
            <a:pPr>
              <a:buNone/>
            </a:pPr>
            <a:r>
              <a:rPr lang="ru-RU" dirty="0" smtClean="0"/>
              <a:t>	- оформление выставки «Воинская слава»</a:t>
            </a:r>
          </a:p>
          <a:p>
            <a:pPr>
              <a:buNone/>
            </a:pPr>
            <a:r>
              <a:rPr lang="ru-RU" dirty="0" smtClean="0"/>
              <a:t>- оснащение театрального уголка элементами военных костюмов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Rectangle 6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557338"/>
            <a:ext cx="8785225" cy="442277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Дети в конце проекта стали чаще использовать для игр военную тематику, уважительно отзывались о защитниках отечества, с гордостью делились знаниями  со сверстниками и воспитателем которые они получили от родителей о службе в армии. С большим интересом стали играть в настольно – печатные и дидактические игры. Развитие познавательных и творческих навыков, коммуникативных способностей.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44056B"/>
                </a:solidFill>
              </a:rPr>
              <a:t>Родители были заинтересованы темой и получили новую и полезную информацию, успешно опробованную на своих детях, что понятно из бесед с родителями.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900" b="1" dirty="0" smtClean="0">
              <a:solidFill>
                <a:schemeClr val="bg1"/>
              </a:solidFill>
            </a:endParaRPr>
          </a:p>
        </p:txBody>
      </p:sp>
      <p:sp>
        <p:nvSpPr>
          <p:cNvPr id="13316" name="WordArt 7"/>
          <p:cNvSpPr>
            <a:spLocks noChangeArrowheads="1" noChangeShapeType="1" noTextEdit="1"/>
          </p:cNvSpPr>
          <p:nvPr/>
        </p:nvSpPr>
        <p:spPr bwMode="auto">
          <a:xfrm>
            <a:off x="1258888" y="404813"/>
            <a:ext cx="6697662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Результативность проекта</a:t>
            </a: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10588" cy="1325563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rgbClr val="44056B"/>
                </a:solidFill>
              </a:rPr>
              <a:t/>
            </a:r>
            <a:br>
              <a:rPr lang="ru-RU" sz="3200" dirty="0" smtClean="0">
                <a:solidFill>
                  <a:srgbClr val="44056B"/>
                </a:solidFill>
              </a:rPr>
            </a:br>
            <a:endParaRPr lang="ru-RU" sz="3200" dirty="0">
              <a:solidFill>
                <a:srgbClr val="44056B"/>
              </a:solidFill>
            </a:endParaRP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026" name="Picture 2" descr="G:\DCIM\121___02\IMG_317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85728"/>
            <a:ext cx="4262323" cy="31967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G:\DCIM\121___02\IMG_317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4" y="2571744"/>
            <a:ext cx="5500726" cy="4286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72066" y="642918"/>
            <a:ext cx="371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Изготовление подарков папам</a:t>
            </a:r>
            <a:endParaRPr lang="ru-RU" sz="3200" dirty="0"/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476250"/>
            <a:ext cx="8540750" cy="5646738"/>
          </a:xfrm>
        </p:spPr>
        <p:txBody>
          <a:bodyPr/>
          <a:lstStyle/>
          <a:p>
            <a:pPr eaLnBrk="1" hangingPunct="1">
              <a:defRPr/>
            </a:pPr>
            <a:endParaRPr lang="ru-RU" sz="2000" b="1" dirty="0" smtClean="0">
              <a:solidFill>
                <a:srgbClr val="800000"/>
              </a:solidFill>
            </a:endParaRPr>
          </a:p>
        </p:txBody>
      </p:sp>
      <p:sp>
        <p:nvSpPr>
          <p:cNvPr id="153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0"/>
            <a:ext cx="4000500" cy="3000375"/>
            <a:chOff x="192" y="144"/>
            <a:chExt cx="1819" cy="1633"/>
          </a:xfrm>
        </p:grpSpPr>
        <p:sp>
          <p:nvSpPr>
            <p:cNvPr id="15371" name="AutoShape 7"/>
            <p:cNvSpPr>
              <a:spLocks noChangeArrowheads="1"/>
            </p:cNvSpPr>
            <p:nvPr/>
          </p:nvSpPr>
          <p:spPr bwMode="auto">
            <a:xfrm>
              <a:off x="304" y="197"/>
              <a:ext cx="57" cy="1580"/>
            </a:xfrm>
            <a:prstGeom prst="can">
              <a:avLst>
                <a:gd name="adj" fmla="val 27976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kumimoji="1" lang="ru-RU" sz="2000">
                <a:latin typeface="Times New Roman" pitchFamily="18" charset="0"/>
              </a:endParaRPr>
            </a:p>
          </p:txBody>
        </p:sp>
        <p:sp>
          <p:nvSpPr>
            <p:cNvPr id="3" name="Freeform 8"/>
            <p:cNvSpPr>
              <a:spLocks/>
            </p:cNvSpPr>
            <p:nvPr/>
          </p:nvSpPr>
          <p:spPr bwMode="auto">
            <a:xfrm>
              <a:off x="340" y="151"/>
              <a:ext cx="765" cy="569"/>
            </a:xfrm>
            <a:custGeom>
              <a:avLst/>
              <a:gdLst>
                <a:gd name="T0" fmla="*/ 0 w 1193"/>
                <a:gd name="T1" fmla="*/ 7 h 973"/>
                <a:gd name="T2" fmla="*/ 3 w 1193"/>
                <a:gd name="T3" fmla="*/ 5 h 973"/>
                <a:gd name="T4" fmla="*/ 5 w 1193"/>
                <a:gd name="T5" fmla="*/ 4 h 973"/>
                <a:gd name="T6" fmla="*/ 8 w 1193"/>
                <a:gd name="T7" fmla="*/ 3 h 973"/>
                <a:gd name="T8" fmla="*/ 12 w 1193"/>
                <a:gd name="T9" fmla="*/ 2 h 973"/>
                <a:gd name="T10" fmla="*/ 17 w 1193"/>
                <a:gd name="T11" fmla="*/ 1 h 973"/>
                <a:gd name="T12" fmla="*/ 22 w 1193"/>
                <a:gd name="T13" fmla="*/ 1 h 973"/>
                <a:gd name="T14" fmla="*/ 26 w 1193"/>
                <a:gd name="T15" fmla="*/ 1 h 973"/>
                <a:gd name="T16" fmla="*/ 31 w 1193"/>
                <a:gd name="T17" fmla="*/ 0 h 973"/>
                <a:gd name="T18" fmla="*/ 38 w 1193"/>
                <a:gd name="T19" fmla="*/ 0 h 973"/>
                <a:gd name="T20" fmla="*/ 43 w 1193"/>
                <a:gd name="T21" fmla="*/ 1 h 973"/>
                <a:gd name="T22" fmla="*/ 49 w 1193"/>
                <a:gd name="T23" fmla="*/ 1 h 973"/>
                <a:gd name="T24" fmla="*/ 53 w 1193"/>
                <a:gd name="T25" fmla="*/ 1 h 973"/>
                <a:gd name="T26" fmla="*/ 58 w 1193"/>
                <a:gd name="T27" fmla="*/ 2 h 973"/>
                <a:gd name="T28" fmla="*/ 62 w 1193"/>
                <a:gd name="T29" fmla="*/ 4 h 973"/>
                <a:gd name="T30" fmla="*/ 65 w 1193"/>
                <a:gd name="T31" fmla="*/ 5 h 973"/>
                <a:gd name="T32" fmla="*/ 65 w 1193"/>
                <a:gd name="T33" fmla="*/ 5 h 973"/>
                <a:gd name="T34" fmla="*/ 67 w 1193"/>
                <a:gd name="T35" fmla="*/ 8 h 973"/>
                <a:gd name="T36" fmla="*/ 68 w 1193"/>
                <a:gd name="T37" fmla="*/ 9 h 973"/>
                <a:gd name="T38" fmla="*/ 69 w 1193"/>
                <a:gd name="T39" fmla="*/ 12 h 973"/>
                <a:gd name="T40" fmla="*/ 71 w 1193"/>
                <a:gd name="T41" fmla="*/ 17 h 973"/>
                <a:gd name="T42" fmla="*/ 72 w 1193"/>
                <a:gd name="T43" fmla="*/ 21 h 973"/>
                <a:gd name="T44" fmla="*/ 75 w 1193"/>
                <a:gd name="T45" fmla="*/ 27 h 973"/>
                <a:gd name="T46" fmla="*/ 80 w 1193"/>
                <a:gd name="T47" fmla="*/ 33 h 973"/>
                <a:gd name="T48" fmla="*/ 82 w 1193"/>
                <a:gd name="T49" fmla="*/ 37 h 973"/>
                <a:gd name="T50" fmla="*/ 83 w 1193"/>
                <a:gd name="T51" fmla="*/ 39 h 973"/>
                <a:gd name="T52" fmla="*/ 78 w 1193"/>
                <a:gd name="T53" fmla="*/ 37 h 973"/>
                <a:gd name="T54" fmla="*/ 74 w 1193"/>
                <a:gd name="T55" fmla="*/ 35 h 973"/>
                <a:gd name="T56" fmla="*/ 68 w 1193"/>
                <a:gd name="T57" fmla="*/ 33 h 973"/>
                <a:gd name="T58" fmla="*/ 60 w 1193"/>
                <a:gd name="T59" fmla="*/ 31 h 973"/>
                <a:gd name="T60" fmla="*/ 54 w 1193"/>
                <a:gd name="T61" fmla="*/ 29 h 973"/>
                <a:gd name="T62" fmla="*/ 47 w 1193"/>
                <a:gd name="T63" fmla="*/ 28 h 973"/>
                <a:gd name="T64" fmla="*/ 40 w 1193"/>
                <a:gd name="T65" fmla="*/ 27 h 973"/>
                <a:gd name="T66" fmla="*/ 31 w 1193"/>
                <a:gd name="T67" fmla="*/ 27 h 973"/>
                <a:gd name="T68" fmla="*/ 24 w 1193"/>
                <a:gd name="T69" fmla="*/ 27 h 973"/>
                <a:gd name="T70" fmla="*/ 15 w 1193"/>
                <a:gd name="T71" fmla="*/ 29 h 973"/>
                <a:gd name="T72" fmla="*/ 8 w 1193"/>
                <a:gd name="T73" fmla="*/ 30 h 973"/>
                <a:gd name="T74" fmla="*/ 9 w 1193"/>
                <a:gd name="T75" fmla="*/ 27 h 973"/>
                <a:gd name="T76" fmla="*/ 8 w 1193"/>
                <a:gd name="T77" fmla="*/ 24 h 973"/>
                <a:gd name="T78" fmla="*/ 7 w 1193"/>
                <a:gd name="T79" fmla="*/ 19 h 973"/>
                <a:gd name="T80" fmla="*/ 5 w 1193"/>
                <a:gd name="T81" fmla="*/ 16 h 973"/>
                <a:gd name="T82" fmla="*/ 3 w 1193"/>
                <a:gd name="T83" fmla="*/ 12 h 973"/>
                <a:gd name="T84" fmla="*/ 1 w 1193"/>
                <a:gd name="T85" fmla="*/ 9 h 973"/>
                <a:gd name="T86" fmla="*/ 0 w 1193"/>
                <a:gd name="T87" fmla="*/ 7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5373" name="Freeform 9"/>
            <p:cNvSpPr>
              <a:spLocks/>
            </p:cNvSpPr>
            <p:nvPr/>
          </p:nvSpPr>
          <p:spPr bwMode="auto">
            <a:xfrm>
              <a:off x="337" y="774"/>
              <a:ext cx="980" cy="473"/>
            </a:xfrm>
            <a:custGeom>
              <a:avLst/>
              <a:gdLst>
                <a:gd name="T0" fmla="*/ 9 w 1532"/>
                <a:gd name="T1" fmla="*/ 2 h 807"/>
                <a:gd name="T2" fmla="*/ 16 w 1532"/>
                <a:gd name="T3" fmla="*/ 1 h 807"/>
                <a:gd name="T4" fmla="*/ 22 w 1532"/>
                <a:gd name="T5" fmla="*/ 1 h 807"/>
                <a:gd name="T6" fmla="*/ 29 w 1532"/>
                <a:gd name="T7" fmla="*/ 0 h 807"/>
                <a:gd name="T8" fmla="*/ 36 w 1532"/>
                <a:gd name="T9" fmla="*/ 1 h 807"/>
                <a:gd name="T10" fmla="*/ 41 w 1532"/>
                <a:gd name="T11" fmla="*/ 1 h 807"/>
                <a:gd name="T12" fmla="*/ 49 w 1532"/>
                <a:gd name="T13" fmla="*/ 2 h 807"/>
                <a:gd name="T14" fmla="*/ 66 w 1532"/>
                <a:gd name="T15" fmla="*/ 5 h 807"/>
                <a:gd name="T16" fmla="*/ 75 w 1532"/>
                <a:gd name="T17" fmla="*/ 7 h 807"/>
                <a:gd name="T18" fmla="*/ 89 w 1532"/>
                <a:gd name="T19" fmla="*/ 11 h 807"/>
                <a:gd name="T20" fmla="*/ 97 w 1532"/>
                <a:gd name="T21" fmla="*/ 16 h 807"/>
                <a:gd name="T22" fmla="*/ 105 w 1532"/>
                <a:gd name="T23" fmla="*/ 33 h 807"/>
                <a:gd name="T24" fmla="*/ 104 w 1532"/>
                <a:gd name="T25" fmla="*/ 31 h 807"/>
                <a:gd name="T26" fmla="*/ 100 w 1532"/>
                <a:gd name="T27" fmla="*/ 30 h 807"/>
                <a:gd name="T28" fmla="*/ 95 w 1532"/>
                <a:gd name="T29" fmla="*/ 28 h 807"/>
                <a:gd name="T30" fmla="*/ 86 w 1532"/>
                <a:gd name="T31" fmla="*/ 26 h 807"/>
                <a:gd name="T32" fmla="*/ 76 w 1532"/>
                <a:gd name="T33" fmla="*/ 24 h 807"/>
                <a:gd name="T34" fmla="*/ 63 w 1532"/>
                <a:gd name="T35" fmla="*/ 22 h 807"/>
                <a:gd name="T36" fmla="*/ 53 w 1532"/>
                <a:gd name="T37" fmla="*/ 22 h 807"/>
                <a:gd name="T38" fmla="*/ 40 w 1532"/>
                <a:gd name="T39" fmla="*/ 21 h 807"/>
                <a:gd name="T40" fmla="*/ 27 w 1532"/>
                <a:gd name="T41" fmla="*/ 23 h 807"/>
                <a:gd name="T42" fmla="*/ 13 w 1532"/>
                <a:gd name="T43" fmla="*/ 25 h 807"/>
                <a:gd name="T44" fmla="*/ 0 w 1532"/>
                <a:gd name="T45" fmla="*/ 26 h 807"/>
                <a:gd name="T46" fmla="*/ 3 w 1532"/>
                <a:gd name="T47" fmla="*/ 23 h 807"/>
                <a:gd name="T48" fmla="*/ 5 w 1532"/>
                <a:gd name="T49" fmla="*/ 21 h 807"/>
                <a:gd name="T50" fmla="*/ 6 w 1532"/>
                <a:gd name="T51" fmla="*/ 16 h 807"/>
                <a:gd name="T52" fmla="*/ 8 w 1532"/>
                <a:gd name="T53" fmla="*/ 12 h 807"/>
                <a:gd name="T54" fmla="*/ 8 w 1532"/>
                <a:gd name="T55" fmla="*/ 8 h 807"/>
                <a:gd name="T56" fmla="*/ 9 w 1532"/>
                <a:gd name="T57" fmla="*/ 2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7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5374" name="Freeform 10"/>
            <p:cNvSpPr>
              <a:spLocks/>
            </p:cNvSpPr>
            <p:nvPr/>
          </p:nvSpPr>
          <p:spPr bwMode="auto">
            <a:xfrm>
              <a:off x="1557" y="732"/>
              <a:ext cx="138" cy="401"/>
            </a:xfrm>
            <a:custGeom>
              <a:avLst/>
              <a:gdLst>
                <a:gd name="T0" fmla="*/ 14 w 216"/>
                <a:gd name="T1" fmla="*/ 27 h 686"/>
                <a:gd name="T2" fmla="*/ 15 w 216"/>
                <a:gd name="T3" fmla="*/ 25 h 686"/>
                <a:gd name="T4" fmla="*/ 15 w 216"/>
                <a:gd name="T5" fmla="*/ 19 h 686"/>
                <a:gd name="T6" fmla="*/ 15 w 216"/>
                <a:gd name="T7" fmla="*/ 14 h 686"/>
                <a:gd name="T8" fmla="*/ 14 w 216"/>
                <a:gd name="T9" fmla="*/ 9 h 686"/>
                <a:gd name="T10" fmla="*/ 13 w 216"/>
                <a:gd name="T11" fmla="*/ 4 h 686"/>
                <a:gd name="T12" fmla="*/ 5 w 216"/>
                <a:gd name="T13" fmla="*/ 2 h 686"/>
                <a:gd name="T14" fmla="*/ 0 w 216"/>
                <a:gd name="T15" fmla="*/ 0 h 686"/>
                <a:gd name="T16" fmla="*/ 1 w 216"/>
                <a:gd name="T17" fmla="*/ 6 h 686"/>
                <a:gd name="T18" fmla="*/ 6 w 216"/>
                <a:gd name="T19" fmla="*/ 18 h 686"/>
                <a:gd name="T20" fmla="*/ 14 w 216"/>
                <a:gd name="T21" fmla="*/ 27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5375" name="Freeform 11"/>
            <p:cNvSpPr>
              <a:spLocks/>
            </p:cNvSpPr>
            <p:nvPr/>
          </p:nvSpPr>
          <p:spPr bwMode="auto">
            <a:xfrm>
              <a:off x="935" y="219"/>
              <a:ext cx="165" cy="454"/>
            </a:xfrm>
            <a:custGeom>
              <a:avLst/>
              <a:gdLst>
                <a:gd name="T0" fmla="*/ 0 w 256"/>
                <a:gd name="T1" fmla="*/ 0 h 776"/>
                <a:gd name="T2" fmla="*/ 3 w 256"/>
                <a:gd name="T3" fmla="*/ 1 h 776"/>
                <a:gd name="T4" fmla="*/ 5 w 256"/>
                <a:gd name="T5" fmla="*/ 2 h 776"/>
                <a:gd name="T6" fmla="*/ 6 w 256"/>
                <a:gd name="T7" fmla="*/ 3 h 776"/>
                <a:gd name="T8" fmla="*/ 8 w 256"/>
                <a:gd name="T9" fmla="*/ 3 h 776"/>
                <a:gd name="T10" fmla="*/ 10 w 256"/>
                <a:gd name="T11" fmla="*/ 4 h 776"/>
                <a:gd name="T12" fmla="*/ 12 w 256"/>
                <a:gd name="T13" fmla="*/ 4 h 776"/>
                <a:gd name="T14" fmla="*/ 15 w 256"/>
                <a:gd name="T15" fmla="*/ 4 h 776"/>
                <a:gd name="T16" fmla="*/ 18 w 256"/>
                <a:gd name="T17" fmla="*/ 5 h 776"/>
                <a:gd name="T18" fmla="*/ 17 w 256"/>
                <a:gd name="T19" fmla="*/ 9 h 776"/>
                <a:gd name="T20" fmla="*/ 15 w 256"/>
                <a:gd name="T21" fmla="*/ 16 h 776"/>
                <a:gd name="T22" fmla="*/ 15 w 256"/>
                <a:gd name="T23" fmla="*/ 20 h 776"/>
                <a:gd name="T24" fmla="*/ 15 w 256"/>
                <a:gd name="T25" fmla="*/ 22 h 776"/>
                <a:gd name="T26" fmla="*/ 15 w 256"/>
                <a:gd name="T27" fmla="*/ 24 h 776"/>
                <a:gd name="T28" fmla="*/ 16 w 256"/>
                <a:gd name="T29" fmla="*/ 31 h 776"/>
                <a:gd name="T30" fmla="*/ 14 w 256"/>
                <a:gd name="T31" fmla="*/ 27 h 776"/>
                <a:gd name="T32" fmla="*/ 10 w 256"/>
                <a:gd name="T33" fmla="*/ 22 h 776"/>
                <a:gd name="T34" fmla="*/ 6 w 256"/>
                <a:gd name="T35" fmla="*/ 16 h 776"/>
                <a:gd name="T36" fmla="*/ 5 w 256"/>
                <a:gd name="T37" fmla="*/ 13 h 776"/>
                <a:gd name="T38" fmla="*/ 4 w 256"/>
                <a:gd name="T39" fmla="*/ 11 h 776"/>
                <a:gd name="T40" fmla="*/ 3 w 256"/>
                <a:gd name="T41" fmla="*/ 9 h 776"/>
                <a:gd name="T42" fmla="*/ 1 w 256"/>
                <a:gd name="T43" fmla="*/ 4 h 776"/>
                <a:gd name="T44" fmla="*/ 0 w 256"/>
                <a:gd name="T45" fmla="*/ 1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4" name="Freeform 12"/>
            <p:cNvSpPr>
              <a:spLocks/>
            </p:cNvSpPr>
            <p:nvPr/>
          </p:nvSpPr>
          <p:spPr bwMode="auto">
            <a:xfrm>
              <a:off x="1644" y="497"/>
              <a:ext cx="248" cy="437"/>
            </a:xfrm>
            <a:custGeom>
              <a:avLst/>
              <a:gdLst>
                <a:gd name="T0" fmla="*/ 27 w 387"/>
                <a:gd name="T1" fmla="*/ 27 h 747"/>
                <a:gd name="T2" fmla="*/ 21 w 387"/>
                <a:gd name="T3" fmla="*/ 26 h 747"/>
                <a:gd name="T4" fmla="*/ 16 w 387"/>
                <a:gd name="T5" fmla="*/ 26 h 747"/>
                <a:gd name="T6" fmla="*/ 11 w 387"/>
                <a:gd name="T7" fmla="*/ 27 h 747"/>
                <a:gd name="T8" fmla="*/ 6 w 387"/>
                <a:gd name="T9" fmla="*/ 27 h 747"/>
                <a:gd name="T10" fmla="*/ 4 w 387"/>
                <a:gd name="T11" fmla="*/ 30 h 747"/>
                <a:gd name="T12" fmla="*/ 3 w 387"/>
                <a:gd name="T13" fmla="*/ 26 h 747"/>
                <a:gd name="T14" fmla="*/ 2 w 387"/>
                <a:gd name="T15" fmla="*/ 23 h 747"/>
                <a:gd name="T16" fmla="*/ 1 w 387"/>
                <a:gd name="T17" fmla="*/ 20 h 747"/>
                <a:gd name="T18" fmla="*/ 1 w 387"/>
                <a:gd name="T19" fmla="*/ 16 h 747"/>
                <a:gd name="T20" fmla="*/ 1 w 387"/>
                <a:gd name="T21" fmla="*/ 12 h 747"/>
                <a:gd name="T22" fmla="*/ 1 w 387"/>
                <a:gd name="T23" fmla="*/ 9 h 747"/>
                <a:gd name="T24" fmla="*/ 0 w 387"/>
                <a:gd name="T25" fmla="*/ 5 h 747"/>
                <a:gd name="T26" fmla="*/ 1 w 387"/>
                <a:gd name="T27" fmla="*/ 2 h 747"/>
                <a:gd name="T28" fmla="*/ 5 w 387"/>
                <a:gd name="T29" fmla="*/ 1 h 747"/>
                <a:gd name="T30" fmla="*/ 14 w 387"/>
                <a:gd name="T31" fmla="*/ 1 h 747"/>
                <a:gd name="T32" fmla="*/ 19 w 387"/>
                <a:gd name="T33" fmla="*/ 0 h 747"/>
                <a:gd name="T34" fmla="*/ 26 w 387"/>
                <a:gd name="T35" fmla="*/ 1 h 747"/>
                <a:gd name="T36" fmla="*/ 23 w 387"/>
                <a:gd name="T37" fmla="*/ 4 h 747"/>
                <a:gd name="T38" fmla="*/ 23 w 387"/>
                <a:gd name="T39" fmla="*/ 7 h 747"/>
                <a:gd name="T40" fmla="*/ 22 w 387"/>
                <a:gd name="T41" fmla="*/ 9 h 747"/>
                <a:gd name="T42" fmla="*/ 22 w 387"/>
                <a:gd name="T43" fmla="*/ 12 h 747"/>
                <a:gd name="T44" fmla="*/ 22 w 387"/>
                <a:gd name="T45" fmla="*/ 15 h 747"/>
                <a:gd name="T46" fmla="*/ 23 w 387"/>
                <a:gd name="T47" fmla="*/ 18 h 747"/>
                <a:gd name="T48" fmla="*/ 24 w 387"/>
                <a:gd name="T49" fmla="*/ 21 h 747"/>
                <a:gd name="T50" fmla="*/ 26 w 387"/>
                <a:gd name="T51" fmla="*/ 24 h 747"/>
                <a:gd name="T52" fmla="*/ 27 w 387"/>
                <a:gd name="T53" fmla="*/ 27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rgbClr val="FFFFFF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5377" name="Freeform 13"/>
            <p:cNvSpPr>
              <a:spLocks/>
            </p:cNvSpPr>
            <p:nvPr/>
          </p:nvSpPr>
          <p:spPr bwMode="auto">
            <a:xfrm>
              <a:off x="1678" y="864"/>
              <a:ext cx="282" cy="285"/>
            </a:xfrm>
            <a:custGeom>
              <a:avLst/>
              <a:gdLst>
                <a:gd name="T0" fmla="*/ 30 w 441"/>
                <a:gd name="T1" fmla="*/ 19 h 487"/>
                <a:gd name="T2" fmla="*/ 26 w 441"/>
                <a:gd name="T3" fmla="*/ 12 h 487"/>
                <a:gd name="T4" fmla="*/ 24 w 441"/>
                <a:gd name="T5" fmla="*/ 6 h 487"/>
                <a:gd name="T6" fmla="*/ 23 w 441"/>
                <a:gd name="T7" fmla="*/ 2 h 487"/>
                <a:gd name="T8" fmla="*/ 17 w 441"/>
                <a:gd name="T9" fmla="*/ 1 h 487"/>
                <a:gd name="T10" fmla="*/ 14 w 441"/>
                <a:gd name="T11" fmla="*/ 1 h 487"/>
                <a:gd name="T12" fmla="*/ 11 w 441"/>
                <a:gd name="T13" fmla="*/ 0 h 487"/>
                <a:gd name="T14" fmla="*/ 7 w 441"/>
                <a:gd name="T15" fmla="*/ 1 h 487"/>
                <a:gd name="T16" fmla="*/ 3 w 441"/>
                <a:gd name="T17" fmla="*/ 1 h 487"/>
                <a:gd name="T18" fmla="*/ 0 w 441"/>
                <a:gd name="T19" fmla="*/ 2 h 487"/>
                <a:gd name="T20" fmla="*/ 1 w 441"/>
                <a:gd name="T21" fmla="*/ 6 h 487"/>
                <a:gd name="T22" fmla="*/ 1 w 441"/>
                <a:gd name="T23" fmla="*/ 10 h 487"/>
                <a:gd name="T24" fmla="*/ 1 w 441"/>
                <a:gd name="T25" fmla="*/ 13 h 487"/>
                <a:gd name="T26" fmla="*/ 1 w 441"/>
                <a:gd name="T27" fmla="*/ 15 h 487"/>
                <a:gd name="T28" fmla="*/ 1 w 441"/>
                <a:gd name="T29" fmla="*/ 18 h 487"/>
                <a:gd name="T30" fmla="*/ 2 w 441"/>
                <a:gd name="T31" fmla="*/ 18 h 487"/>
                <a:gd name="T32" fmla="*/ 6 w 441"/>
                <a:gd name="T33" fmla="*/ 17 h 487"/>
                <a:gd name="T34" fmla="*/ 13 w 441"/>
                <a:gd name="T35" fmla="*/ 17 h 487"/>
                <a:gd name="T36" fmla="*/ 20 w 441"/>
                <a:gd name="T37" fmla="*/ 17 h 487"/>
                <a:gd name="T38" fmla="*/ 26 w 441"/>
                <a:gd name="T39" fmla="*/ 17 h 487"/>
                <a:gd name="T40" fmla="*/ 29 w 441"/>
                <a:gd name="T41" fmla="*/ 18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5378" name="Freeform 14"/>
            <p:cNvSpPr>
              <a:spLocks/>
            </p:cNvSpPr>
            <p:nvPr/>
          </p:nvSpPr>
          <p:spPr bwMode="auto">
            <a:xfrm>
              <a:off x="969" y="1101"/>
              <a:ext cx="354" cy="219"/>
            </a:xfrm>
            <a:custGeom>
              <a:avLst/>
              <a:gdLst>
                <a:gd name="T0" fmla="*/ 0 w 552"/>
                <a:gd name="T1" fmla="*/ 1 h 375"/>
                <a:gd name="T2" fmla="*/ 1 w 552"/>
                <a:gd name="T3" fmla="*/ 15 h 375"/>
                <a:gd name="T4" fmla="*/ 6 w 552"/>
                <a:gd name="T5" fmla="*/ 13 h 375"/>
                <a:gd name="T6" fmla="*/ 9 w 552"/>
                <a:gd name="T7" fmla="*/ 12 h 375"/>
                <a:gd name="T8" fmla="*/ 15 w 552"/>
                <a:gd name="T9" fmla="*/ 11 h 375"/>
                <a:gd name="T10" fmla="*/ 21 w 552"/>
                <a:gd name="T11" fmla="*/ 12 h 375"/>
                <a:gd name="T12" fmla="*/ 27 w 552"/>
                <a:gd name="T13" fmla="*/ 12 h 375"/>
                <a:gd name="T14" fmla="*/ 34 w 552"/>
                <a:gd name="T15" fmla="*/ 13 h 375"/>
                <a:gd name="T16" fmla="*/ 38 w 552"/>
                <a:gd name="T17" fmla="*/ 11 h 375"/>
                <a:gd name="T18" fmla="*/ 38 w 552"/>
                <a:gd name="T19" fmla="*/ 9 h 375"/>
                <a:gd name="T20" fmla="*/ 34 w 552"/>
                <a:gd name="T21" fmla="*/ 8 h 375"/>
                <a:gd name="T22" fmla="*/ 24 w 552"/>
                <a:gd name="T23" fmla="*/ 4 h 375"/>
                <a:gd name="T24" fmla="*/ 13 w 552"/>
                <a:gd name="T25" fmla="*/ 2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5379" name="Freeform 15"/>
            <p:cNvSpPr>
              <a:spLocks/>
            </p:cNvSpPr>
            <p:nvPr/>
          </p:nvSpPr>
          <p:spPr bwMode="auto">
            <a:xfrm>
              <a:off x="1645" y="1290"/>
              <a:ext cx="54" cy="115"/>
            </a:xfrm>
            <a:custGeom>
              <a:avLst/>
              <a:gdLst>
                <a:gd name="T0" fmla="*/ 0 w 84"/>
                <a:gd name="T1" fmla="*/ 8 h 196"/>
                <a:gd name="T2" fmla="*/ 1 w 84"/>
                <a:gd name="T3" fmla="*/ 0 h 196"/>
                <a:gd name="T4" fmla="*/ 6 w 84"/>
                <a:gd name="T5" fmla="*/ 5 h 196"/>
                <a:gd name="T6" fmla="*/ 2 w 84"/>
                <a:gd name="T7" fmla="*/ 7 h 196"/>
                <a:gd name="T8" fmla="*/ 1 w 84"/>
                <a:gd name="T9" fmla="*/ 8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5380" name="Freeform 16"/>
            <p:cNvSpPr>
              <a:spLocks/>
            </p:cNvSpPr>
            <p:nvPr/>
          </p:nvSpPr>
          <p:spPr bwMode="auto">
            <a:xfrm>
              <a:off x="982" y="1003"/>
              <a:ext cx="722" cy="370"/>
            </a:xfrm>
            <a:custGeom>
              <a:avLst/>
              <a:gdLst>
                <a:gd name="T0" fmla="*/ 77 w 1129"/>
                <a:gd name="T1" fmla="*/ 25 h 632"/>
                <a:gd name="T2" fmla="*/ 77 w 1129"/>
                <a:gd name="T3" fmla="*/ 22 h 632"/>
                <a:gd name="T4" fmla="*/ 77 w 1129"/>
                <a:gd name="T5" fmla="*/ 17 h 632"/>
                <a:gd name="T6" fmla="*/ 77 w 1129"/>
                <a:gd name="T7" fmla="*/ 14 h 632"/>
                <a:gd name="T8" fmla="*/ 77 w 1129"/>
                <a:gd name="T9" fmla="*/ 11 h 632"/>
                <a:gd name="T10" fmla="*/ 76 w 1129"/>
                <a:gd name="T11" fmla="*/ 9 h 632"/>
                <a:gd name="T12" fmla="*/ 74 w 1129"/>
                <a:gd name="T13" fmla="*/ 7 h 632"/>
                <a:gd name="T14" fmla="*/ 72 w 1129"/>
                <a:gd name="T15" fmla="*/ 6 h 632"/>
                <a:gd name="T16" fmla="*/ 63 w 1129"/>
                <a:gd name="T17" fmla="*/ 3 h 632"/>
                <a:gd name="T18" fmla="*/ 54 w 1129"/>
                <a:gd name="T19" fmla="*/ 1 h 632"/>
                <a:gd name="T20" fmla="*/ 48 w 1129"/>
                <a:gd name="T21" fmla="*/ 1 h 632"/>
                <a:gd name="T22" fmla="*/ 39 w 1129"/>
                <a:gd name="T23" fmla="*/ 0 h 632"/>
                <a:gd name="T24" fmla="*/ 31 w 1129"/>
                <a:gd name="T25" fmla="*/ 0 h 632"/>
                <a:gd name="T26" fmla="*/ 27 w 1129"/>
                <a:gd name="T27" fmla="*/ 1 h 632"/>
                <a:gd name="T28" fmla="*/ 35 w 1129"/>
                <a:gd name="T29" fmla="*/ 16 h 632"/>
                <a:gd name="T30" fmla="*/ 35 w 1129"/>
                <a:gd name="T31" fmla="*/ 18 h 632"/>
                <a:gd name="T32" fmla="*/ 33 w 1129"/>
                <a:gd name="T33" fmla="*/ 19 h 632"/>
                <a:gd name="T34" fmla="*/ 26 w 1129"/>
                <a:gd name="T35" fmla="*/ 19 h 632"/>
                <a:gd name="T36" fmla="*/ 11 w 1129"/>
                <a:gd name="T37" fmla="*/ 18 h 632"/>
                <a:gd name="T38" fmla="*/ 4 w 1129"/>
                <a:gd name="T39" fmla="*/ 19 h 632"/>
                <a:gd name="T40" fmla="*/ 0 w 1129"/>
                <a:gd name="T41" fmla="*/ 22 h 632"/>
                <a:gd name="T42" fmla="*/ 3 w 1129"/>
                <a:gd name="T43" fmla="*/ 23 h 632"/>
                <a:gd name="T44" fmla="*/ 8 w 1129"/>
                <a:gd name="T45" fmla="*/ 25 h 632"/>
                <a:gd name="T46" fmla="*/ 11 w 1129"/>
                <a:gd name="T47" fmla="*/ 25 h 632"/>
                <a:gd name="T48" fmla="*/ 17 w 1129"/>
                <a:gd name="T49" fmla="*/ 25 h 632"/>
                <a:gd name="T50" fmla="*/ 24 w 1129"/>
                <a:gd name="T51" fmla="*/ 25 h 632"/>
                <a:gd name="T52" fmla="*/ 33 w 1129"/>
                <a:gd name="T53" fmla="*/ 23 h 632"/>
                <a:gd name="T54" fmla="*/ 43 w 1129"/>
                <a:gd name="T55" fmla="*/ 23 h 632"/>
                <a:gd name="T56" fmla="*/ 49 w 1129"/>
                <a:gd name="T57" fmla="*/ 22 h 632"/>
                <a:gd name="T58" fmla="*/ 56 w 1129"/>
                <a:gd name="T59" fmla="*/ 21 h 632"/>
                <a:gd name="T60" fmla="*/ 63 w 1129"/>
                <a:gd name="T61" fmla="*/ 21 h 632"/>
                <a:gd name="T62" fmla="*/ 70 w 1129"/>
                <a:gd name="T63" fmla="*/ 22 h 632"/>
                <a:gd name="T64" fmla="*/ 72 w 1129"/>
                <a:gd name="T65" fmla="*/ 23 h 632"/>
                <a:gd name="T66" fmla="*/ 75 w 1129"/>
                <a:gd name="T67" fmla="*/ 23 h 632"/>
                <a:gd name="T68" fmla="*/ 77 w 1129"/>
                <a:gd name="T69" fmla="*/ 25 h 632"/>
                <a:gd name="T70" fmla="*/ 77 w 1129"/>
                <a:gd name="T71" fmla="*/ 25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5381" name="Freeform 17"/>
            <p:cNvSpPr>
              <a:spLocks/>
            </p:cNvSpPr>
            <p:nvPr/>
          </p:nvSpPr>
          <p:spPr bwMode="auto">
            <a:xfrm>
              <a:off x="1645" y="1098"/>
              <a:ext cx="366" cy="324"/>
            </a:xfrm>
            <a:custGeom>
              <a:avLst/>
              <a:gdLst>
                <a:gd name="T0" fmla="*/ 5 w 572"/>
                <a:gd name="T1" fmla="*/ 2 h 553"/>
                <a:gd name="T2" fmla="*/ 8 w 572"/>
                <a:gd name="T3" fmla="*/ 1 h 553"/>
                <a:gd name="T4" fmla="*/ 14 w 572"/>
                <a:gd name="T5" fmla="*/ 0 h 553"/>
                <a:gd name="T6" fmla="*/ 19 w 572"/>
                <a:gd name="T7" fmla="*/ 0 h 553"/>
                <a:gd name="T8" fmla="*/ 26 w 572"/>
                <a:gd name="T9" fmla="*/ 1 h 553"/>
                <a:gd name="T10" fmla="*/ 30 w 572"/>
                <a:gd name="T11" fmla="*/ 1 h 553"/>
                <a:gd name="T12" fmla="*/ 33 w 572"/>
                <a:gd name="T13" fmla="*/ 2 h 553"/>
                <a:gd name="T14" fmla="*/ 35 w 572"/>
                <a:gd name="T15" fmla="*/ 5 h 553"/>
                <a:gd name="T16" fmla="*/ 36 w 572"/>
                <a:gd name="T17" fmla="*/ 8 h 553"/>
                <a:gd name="T18" fmla="*/ 36 w 572"/>
                <a:gd name="T19" fmla="*/ 9 h 553"/>
                <a:gd name="T20" fmla="*/ 38 w 572"/>
                <a:gd name="T21" fmla="*/ 13 h 553"/>
                <a:gd name="T22" fmla="*/ 38 w 572"/>
                <a:gd name="T23" fmla="*/ 15 h 553"/>
                <a:gd name="T24" fmla="*/ 39 w 572"/>
                <a:gd name="T25" fmla="*/ 19 h 553"/>
                <a:gd name="T26" fmla="*/ 39 w 572"/>
                <a:gd name="T27" fmla="*/ 21 h 553"/>
                <a:gd name="T28" fmla="*/ 36 w 572"/>
                <a:gd name="T29" fmla="*/ 21 h 553"/>
                <a:gd name="T30" fmla="*/ 31 w 572"/>
                <a:gd name="T31" fmla="*/ 21 h 553"/>
                <a:gd name="T32" fmla="*/ 27 w 572"/>
                <a:gd name="T33" fmla="*/ 21 h 553"/>
                <a:gd name="T34" fmla="*/ 24 w 572"/>
                <a:gd name="T35" fmla="*/ 21 h 553"/>
                <a:gd name="T36" fmla="*/ 20 w 572"/>
                <a:gd name="T37" fmla="*/ 21 h 553"/>
                <a:gd name="T38" fmla="*/ 15 w 572"/>
                <a:gd name="T39" fmla="*/ 22 h 553"/>
                <a:gd name="T40" fmla="*/ 12 w 572"/>
                <a:gd name="T41" fmla="*/ 22 h 553"/>
                <a:gd name="T42" fmla="*/ 6 w 572"/>
                <a:gd name="T43" fmla="*/ 22 h 553"/>
                <a:gd name="T44" fmla="*/ 0 w 572"/>
                <a:gd name="T45" fmla="*/ 21 h 553"/>
                <a:gd name="T46" fmla="*/ 2 w 572"/>
                <a:gd name="T47" fmla="*/ 19 h 553"/>
                <a:gd name="T48" fmla="*/ 5 w 572"/>
                <a:gd name="T49" fmla="*/ 19 h 553"/>
                <a:gd name="T50" fmla="*/ 6 w 572"/>
                <a:gd name="T51" fmla="*/ 17 h 553"/>
                <a:gd name="T52" fmla="*/ 6 w 572"/>
                <a:gd name="T53" fmla="*/ 13 h 553"/>
                <a:gd name="T54" fmla="*/ 6 w 572"/>
                <a:gd name="T55" fmla="*/ 10 h 553"/>
                <a:gd name="T56" fmla="*/ 6 w 572"/>
                <a:gd name="T57" fmla="*/ 4 h 553"/>
                <a:gd name="T58" fmla="*/ 5 w 572"/>
                <a:gd name="T59" fmla="*/ 2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5382" name="Freeform 18"/>
            <p:cNvSpPr>
              <a:spLocks/>
            </p:cNvSpPr>
            <p:nvPr/>
          </p:nvSpPr>
          <p:spPr bwMode="auto">
            <a:xfrm>
              <a:off x="1484" y="499"/>
              <a:ext cx="199" cy="431"/>
            </a:xfrm>
            <a:custGeom>
              <a:avLst/>
              <a:gdLst>
                <a:gd name="T0" fmla="*/ 17 w 310"/>
                <a:gd name="T1" fmla="*/ 5 h 736"/>
                <a:gd name="T2" fmla="*/ 15 w 310"/>
                <a:gd name="T3" fmla="*/ 5 h 736"/>
                <a:gd name="T4" fmla="*/ 12 w 310"/>
                <a:gd name="T5" fmla="*/ 5 h 736"/>
                <a:gd name="T6" fmla="*/ 8 w 310"/>
                <a:gd name="T7" fmla="*/ 4 h 736"/>
                <a:gd name="T8" fmla="*/ 4 w 310"/>
                <a:gd name="T9" fmla="*/ 2 h 736"/>
                <a:gd name="T10" fmla="*/ 0 w 310"/>
                <a:gd name="T11" fmla="*/ 0 h 736"/>
                <a:gd name="T12" fmla="*/ 1 w 310"/>
                <a:gd name="T13" fmla="*/ 5 h 736"/>
                <a:gd name="T14" fmla="*/ 1 w 310"/>
                <a:gd name="T15" fmla="*/ 9 h 736"/>
                <a:gd name="T16" fmla="*/ 1 w 310"/>
                <a:gd name="T17" fmla="*/ 12 h 736"/>
                <a:gd name="T18" fmla="*/ 1 w 310"/>
                <a:gd name="T19" fmla="*/ 15 h 736"/>
                <a:gd name="T20" fmla="*/ 3 w 310"/>
                <a:gd name="T21" fmla="*/ 20 h 736"/>
                <a:gd name="T22" fmla="*/ 8 w 310"/>
                <a:gd name="T23" fmla="*/ 22 h 736"/>
                <a:gd name="T24" fmla="*/ 10 w 310"/>
                <a:gd name="T25" fmla="*/ 25 h 736"/>
                <a:gd name="T26" fmla="*/ 14 w 310"/>
                <a:gd name="T27" fmla="*/ 27 h 736"/>
                <a:gd name="T28" fmla="*/ 22 w 310"/>
                <a:gd name="T29" fmla="*/ 30 h 736"/>
                <a:gd name="T30" fmla="*/ 20 w 310"/>
                <a:gd name="T31" fmla="*/ 18 h 736"/>
                <a:gd name="T32" fmla="*/ 20 w 310"/>
                <a:gd name="T33" fmla="*/ 15 h 736"/>
                <a:gd name="T34" fmla="*/ 18 w 310"/>
                <a:gd name="T35" fmla="*/ 10 h 736"/>
                <a:gd name="T36" fmla="*/ 17 w 310"/>
                <a:gd name="T37" fmla="*/ 5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5383" name="Freeform 19"/>
            <p:cNvSpPr>
              <a:spLocks/>
            </p:cNvSpPr>
            <p:nvPr/>
          </p:nvSpPr>
          <p:spPr bwMode="auto">
            <a:xfrm>
              <a:off x="1064" y="273"/>
              <a:ext cx="507" cy="577"/>
            </a:xfrm>
            <a:custGeom>
              <a:avLst/>
              <a:gdLst>
                <a:gd name="T0" fmla="*/ 6 w 835"/>
                <a:gd name="T1" fmla="*/ 26 h 1051"/>
                <a:gd name="T2" fmla="*/ 1 w 835"/>
                <a:gd name="T3" fmla="*/ 20 h 1051"/>
                <a:gd name="T4" fmla="*/ 1 w 835"/>
                <a:gd name="T5" fmla="*/ 18 h 1051"/>
                <a:gd name="T6" fmla="*/ 0 w 835"/>
                <a:gd name="T7" fmla="*/ 14 h 1051"/>
                <a:gd name="T8" fmla="*/ 1 w 835"/>
                <a:gd name="T9" fmla="*/ 4 h 1051"/>
                <a:gd name="T10" fmla="*/ 2 w 835"/>
                <a:gd name="T11" fmla="*/ 1 h 1051"/>
                <a:gd name="T12" fmla="*/ 8 w 835"/>
                <a:gd name="T13" fmla="*/ 0 h 1051"/>
                <a:gd name="T14" fmla="*/ 19 w 835"/>
                <a:gd name="T15" fmla="*/ 1 h 1051"/>
                <a:gd name="T16" fmla="*/ 29 w 835"/>
                <a:gd name="T17" fmla="*/ 2 h 1051"/>
                <a:gd name="T18" fmla="*/ 36 w 835"/>
                <a:gd name="T19" fmla="*/ 5 h 1051"/>
                <a:gd name="T20" fmla="*/ 36 w 835"/>
                <a:gd name="T21" fmla="*/ 7 h 1051"/>
                <a:gd name="T22" fmla="*/ 35 w 835"/>
                <a:gd name="T23" fmla="*/ 11 h 1051"/>
                <a:gd name="T24" fmla="*/ 35 w 835"/>
                <a:gd name="T25" fmla="*/ 13 h 1051"/>
                <a:gd name="T26" fmla="*/ 35 w 835"/>
                <a:gd name="T27" fmla="*/ 16 h 1051"/>
                <a:gd name="T28" fmla="*/ 35 w 835"/>
                <a:gd name="T29" fmla="*/ 19 h 1051"/>
                <a:gd name="T30" fmla="*/ 37 w 835"/>
                <a:gd name="T31" fmla="*/ 22 h 1051"/>
                <a:gd name="T32" fmla="*/ 38 w 835"/>
                <a:gd name="T33" fmla="*/ 24 h 1051"/>
                <a:gd name="T34" fmla="*/ 42 w 835"/>
                <a:gd name="T35" fmla="*/ 29 h 1051"/>
                <a:gd name="T36" fmla="*/ 37 w 835"/>
                <a:gd name="T37" fmla="*/ 29 h 1051"/>
                <a:gd name="T38" fmla="*/ 32 w 835"/>
                <a:gd name="T39" fmla="*/ 27 h 1051"/>
                <a:gd name="T40" fmla="*/ 26 w 835"/>
                <a:gd name="T41" fmla="*/ 26 h 1051"/>
                <a:gd name="T42" fmla="*/ 21 w 835"/>
                <a:gd name="T43" fmla="*/ 26 h 1051"/>
                <a:gd name="T44" fmla="*/ 13 w 835"/>
                <a:gd name="T45" fmla="*/ 25 h 1051"/>
                <a:gd name="T46" fmla="*/ 6 w 835"/>
                <a:gd name="T47" fmla="*/ 26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rgbClr val="FFFFFF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5384" name="Freeform 20"/>
            <p:cNvSpPr>
              <a:spLocks/>
            </p:cNvSpPr>
            <p:nvPr/>
          </p:nvSpPr>
          <p:spPr bwMode="auto">
            <a:xfrm>
              <a:off x="1094" y="725"/>
              <a:ext cx="599" cy="399"/>
            </a:xfrm>
            <a:custGeom>
              <a:avLst/>
              <a:gdLst>
                <a:gd name="T0" fmla="*/ 16 w 936"/>
                <a:gd name="T1" fmla="*/ 19 h 682"/>
                <a:gd name="T2" fmla="*/ 21 w 936"/>
                <a:gd name="T3" fmla="*/ 19 h 682"/>
                <a:gd name="T4" fmla="*/ 33 w 936"/>
                <a:gd name="T5" fmla="*/ 19 h 682"/>
                <a:gd name="T6" fmla="*/ 46 w 936"/>
                <a:gd name="T7" fmla="*/ 22 h 682"/>
                <a:gd name="T8" fmla="*/ 55 w 936"/>
                <a:gd name="T9" fmla="*/ 23 h 682"/>
                <a:gd name="T10" fmla="*/ 60 w 936"/>
                <a:gd name="T11" fmla="*/ 26 h 682"/>
                <a:gd name="T12" fmla="*/ 64 w 936"/>
                <a:gd name="T13" fmla="*/ 27 h 682"/>
                <a:gd name="T14" fmla="*/ 56 w 936"/>
                <a:gd name="T15" fmla="*/ 19 h 682"/>
                <a:gd name="T16" fmla="*/ 53 w 936"/>
                <a:gd name="T17" fmla="*/ 12 h 682"/>
                <a:gd name="T18" fmla="*/ 51 w 936"/>
                <a:gd name="T19" fmla="*/ 9 h 682"/>
                <a:gd name="T20" fmla="*/ 39 w 936"/>
                <a:gd name="T21" fmla="*/ 5 h 682"/>
                <a:gd name="T22" fmla="*/ 28 w 936"/>
                <a:gd name="T23" fmla="*/ 3 h 682"/>
                <a:gd name="T24" fmla="*/ 20 w 936"/>
                <a:gd name="T25" fmla="*/ 2 h 682"/>
                <a:gd name="T26" fmla="*/ 10 w 936"/>
                <a:gd name="T27" fmla="*/ 1 h 682"/>
                <a:gd name="T28" fmla="*/ 0 w 936"/>
                <a:gd name="T29" fmla="*/ 0 h 682"/>
                <a:gd name="T30" fmla="*/ 5 w 936"/>
                <a:gd name="T31" fmla="*/ 6 h 682"/>
                <a:gd name="T32" fmla="*/ 8 w 936"/>
                <a:gd name="T33" fmla="*/ 11 h 682"/>
                <a:gd name="T34" fmla="*/ 12 w 936"/>
                <a:gd name="T35" fmla="*/ 18 h 682"/>
                <a:gd name="T36" fmla="*/ 15 w 936"/>
                <a:gd name="T37" fmla="*/ 19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5385" name="Freeform 21"/>
            <p:cNvSpPr>
              <a:spLocks/>
            </p:cNvSpPr>
            <p:nvPr/>
          </p:nvSpPr>
          <p:spPr bwMode="auto">
            <a:xfrm rot="11000101" flipV="1">
              <a:off x="192" y="234"/>
              <a:ext cx="224" cy="1262"/>
            </a:xfrm>
            <a:custGeom>
              <a:avLst/>
              <a:gdLst>
                <a:gd name="T0" fmla="*/ 11 w 369"/>
                <a:gd name="T1" fmla="*/ 0 h 2298"/>
                <a:gd name="T2" fmla="*/ 7 w 369"/>
                <a:gd name="T3" fmla="*/ 5 h 2298"/>
                <a:gd name="T4" fmla="*/ 4 w 369"/>
                <a:gd name="T5" fmla="*/ 9 h 2298"/>
                <a:gd name="T6" fmla="*/ 2 w 369"/>
                <a:gd name="T7" fmla="*/ 13 h 2298"/>
                <a:gd name="T8" fmla="*/ 1 w 369"/>
                <a:gd name="T9" fmla="*/ 18 h 2298"/>
                <a:gd name="T10" fmla="*/ 0 w 369"/>
                <a:gd name="T11" fmla="*/ 23 h 2298"/>
                <a:gd name="T12" fmla="*/ 0 w 369"/>
                <a:gd name="T13" fmla="*/ 29 h 2298"/>
                <a:gd name="T14" fmla="*/ 1 w 369"/>
                <a:gd name="T15" fmla="*/ 34 h 2298"/>
                <a:gd name="T16" fmla="*/ 4 w 369"/>
                <a:gd name="T17" fmla="*/ 40 h 2298"/>
                <a:gd name="T18" fmla="*/ 6 w 369"/>
                <a:gd name="T19" fmla="*/ 45 h 2298"/>
                <a:gd name="T20" fmla="*/ 11 w 369"/>
                <a:gd name="T21" fmla="*/ 52 h 2298"/>
                <a:gd name="T22" fmla="*/ 13 w 369"/>
                <a:gd name="T23" fmla="*/ 56 h 2298"/>
                <a:gd name="T24" fmla="*/ 13 w 369"/>
                <a:gd name="T25" fmla="*/ 59 h 2298"/>
                <a:gd name="T26" fmla="*/ 13 w 369"/>
                <a:gd name="T27" fmla="*/ 63 h 2298"/>
                <a:gd name="T28" fmla="*/ 18 w 369"/>
                <a:gd name="T29" fmla="*/ 59 h 2298"/>
                <a:gd name="T30" fmla="*/ 18 w 369"/>
                <a:gd name="T31" fmla="*/ 57 h 2298"/>
                <a:gd name="T32" fmla="*/ 16 w 369"/>
                <a:gd name="T33" fmla="*/ 53 h 2298"/>
                <a:gd name="T34" fmla="*/ 14 w 369"/>
                <a:gd name="T35" fmla="*/ 49 h 2298"/>
                <a:gd name="T36" fmla="*/ 12 w 369"/>
                <a:gd name="T37" fmla="*/ 46 h 2298"/>
                <a:gd name="T38" fmla="*/ 9 w 369"/>
                <a:gd name="T39" fmla="*/ 41 h 2298"/>
                <a:gd name="T40" fmla="*/ 7 w 369"/>
                <a:gd name="T41" fmla="*/ 38 h 2298"/>
                <a:gd name="T42" fmla="*/ 5 w 369"/>
                <a:gd name="T43" fmla="*/ 35 h 2298"/>
                <a:gd name="T44" fmla="*/ 3 w 369"/>
                <a:gd name="T45" fmla="*/ 32 h 2298"/>
                <a:gd name="T46" fmla="*/ 2 w 369"/>
                <a:gd name="T47" fmla="*/ 27 h 2298"/>
                <a:gd name="T48" fmla="*/ 2 w 369"/>
                <a:gd name="T49" fmla="*/ 21 h 2298"/>
                <a:gd name="T50" fmla="*/ 2 w 369"/>
                <a:gd name="T51" fmla="*/ 16 h 2298"/>
                <a:gd name="T52" fmla="*/ 4 w 369"/>
                <a:gd name="T53" fmla="*/ 12 h 2298"/>
                <a:gd name="T54" fmla="*/ 7 w 369"/>
                <a:gd name="T55" fmla="*/ 7 h 2298"/>
                <a:gd name="T56" fmla="*/ 1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5386" name="Oval 22"/>
            <p:cNvSpPr>
              <a:spLocks noChangeArrowheads="1"/>
            </p:cNvSpPr>
            <p:nvPr/>
          </p:nvSpPr>
          <p:spPr bwMode="auto">
            <a:xfrm>
              <a:off x="317" y="1123"/>
              <a:ext cx="49" cy="41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56108" tIns="28054" rIns="56108" bIns="28054">
              <a:spAutoFit/>
            </a:bodyPr>
            <a:lstStyle/>
            <a:p>
              <a:endParaRPr kumimoji="1" lang="ru-RU" sz="2000">
                <a:latin typeface="Times New Roman" pitchFamily="18" charset="0"/>
              </a:endParaRPr>
            </a:p>
          </p:txBody>
        </p:sp>
        <p:sp>
          <p:nvSpPr>
            <p:cNvPr id="15387" name="Freeform 23"/>
            <p:cNvSpPr>
              <a:spLocks/>
            </p:cNvSpPr>
            <p:nvPr/>
          </p:nvSpPr>
          <p:spPr bwMode="auto">
            <a:xfrm>
              <a:off x="354" y="144"/>
              <a:ext cx="735" cy="546"/>
            </a:xfrm>
            <a:custGeom>
              <a:avLst/>
              <a:gdLst>
                <a:gd name="T0" fmla="*/ 0 w 1202"/>
                <a:gd name="T1" fmla="*/ 2 h 1177"/>
                <a:gd name="T2" fmla="*/ 2 w 1202"/>
                <a:gd name="T3" fmla="*/ 2 h 1177"/>
                <a:gd name="T4" fmla="*/ 4 w 1202"/>
                <a:gd name="T5" fmla="*/ 1 h 1177"/>
                <a:gd name="T6" fmla="*/ 6 w 1202"/>
                <a:gd name="T7" fmla="*/ 1 h 1177"/>
                <a:gd name="T8" fmla="*/ 10 w 1202"/>
                <a:gd name="T9" fmla="*/ 0 h 1177"/>
                <a:gd name="T10" fmla="*/ 13 w 1202"/>
                <a:gd name="T11" fmla="*/ 0 h 1177"/>
                <a:gd name="T12" fmla="*/ 17 w 1202"/>
                <a:gd name="T13" fmla="*/ 0 h 1177"/>
                <a:gd name="T14" fmla="*/ 20 w 1202"/>
                <a:gd name="T15" fmla="*/ 0 h 1177"/>
                <a:gd name="T16" fmla="*/ 24 w 1202"/>
                <a:gd name="T17" fmla="*/ 0 h 1177"/>
                <a:gd name="T18" fmla="*/ 28 w 1202"/>
                <a:gd name="T19" fmla="*/ 0 h 1177"/>
                <a:gd name="T20" fmla="*/ 32 w 1202"/>
                <a:gd name="T21" fmla="*/ 0 h 1177"/>
                <a:gd name="T22" fmla="*/ 37 w 1202"/>
                <a:gd name="T23" fmla="*/ 0 h 1177"/>
                <a:gd name="T24" fmla="*/ 40 w 1202"/>
                <a:gd name="T25" fmla="*/ 0 h 1177"/>
                <a:gd name="T26" fmla="*/ 43 w 1202"/>
                <a:gd name="T27" fmla="*/ 0 h 1177"/>
                <a:gd name="T28" fmla="*/ 46 w 1202"/>
                <a:gd name="T29" fmla="*/ 1 h 1177"/>
                <a:gd name="T30" fmla="*/ 49 w 1202"/>
                <a:gd name="T31" fmla="*/ 1 h 1177"/>
                <a:gd name="T32" fmla="*/ 51 w 1202"/>
                <a:gd name="T33" fmla="*/ 2 h 1177"/>
                <a:gd name="T34" fmla="*/ 51 w 1202"/>
                <a:gd name="T35" fmla="*/ 3 h 1177"/>
                <a:gd name="T36" fmla="*/ 51 w 1202"/>
                <a:gd name="T37" fmla="*/ 3 h 1177"/>
                <a:gd name="T38" fmla="*/ 51 w 1202"/>
                <a:gd name="T39" fmla="*/ 4 h 1177"/>
                <a:gd name="T40" fmla="*/ 53 w 1202"/>
                <a:gd name="T41" fmla="*/ 5 h 1177"/>
                <a:gd name="T42" fmla="*/ 54 w 1202"/>
                <a:gd name="T43" fmla="*/ 6 h 1177"/>
                <a:gd name="T44" fmla="*/ 57 w 1202"/>
                <a:gd name="T45" fmla="*/ 8 h 1177"/>
                <a:gd name="T46" fmla="*/ 60 w 1202"/>
                <a:gd name="T47" fmla="*/ 10 h 1177"/>
                <a:gd name="T48" fmla="*/ 63 w 1202"/>
                <a:gd name="T49" fmla="*/ 12 h 1177"/>
                <a:gd name="T50" fmla="*/ 63 w 1202"/>
                <a:gd name="T51" fmla="*/ 12 h 1177"/>
                <a:gd name="T52" fmla="*/ 63 w 1202"/>
                <a:gd name="T53" fmla="*/ 12 h 1177"/>
                <a:gd name="T54" fmla="*/ 59 w 1202"/>
                <a:gd name="T55" fmla="*/ 12 h 1177"/>
                <a:gd name="T56" fmla="*/ 56 w 1202"/>
                <a:gd name="T57" fmla="*/ 11 h 1177"/>
                <a:gd name="T58" fmla="*/ 51 w 1202"/>
                <a:gd name="T59" fmla="*/ 10 h 1177"/>
                <a:gd name="T60" fmla="*/ 46 w 1202"/>
                <a:gd name="T61" fmla="*/ 10 h 1177"/>
                <a:gd name="T62" fmla="*/ 41 w 1202"/>
                <a:gd name="T63" fmla="*/ 9 h 1177"/>
                <a:gd name="T64" fmla="*/ 35 w 1202"/>
                <a:gd name="T65" fmla="*/ 9 h 1177"/>
                <a:gd name="T66" fmla="*/ 30 w 1202"/>
                <a:gd name="T67" fmla="*/ 8 h 1177"/>
                <a:gd name="T68" fmla="*/ 24 w 1202"/>
                <a:gd name="T69" fmla="*/ 8 h 1177"/>
                <a:gd name="T70" fmla="*/ 18 w 1202"/>
                <a:gd name="T71" fmla="*/ 9 h 1177"/>
                <a:gd name="T72" fmla="*/ 12 w 1202"/>
                <a:gd name="T73" fmla="*/ 9 h 1177"/>
                <a:gd name="T74" fmla="*/ 6 w 1202"/>
                <a:gd name="T75" fmla="*/ 9 h 1177"/>
                <a:gd name="T76" fmla="*/ 7 w 1202"/>
                <a:gd name="T77" fmla="*/ 9 h 1177"/>
                <a:gd name="T78" fmla="*/ 6 w 1202"/>
                <a:gd name="T79" fmla="*/ 7 h 1177"/>
                <a:gd name="T80" fmla="*/ 6 w 1202"/>
                <a:gd name="T81" fmla="*/ 6 h 1177"/>
                <a:gd name="T82" fmla="*/ 4 w 1202"/>
                <a:gd name="T83" fmla="*/ 5 h 1177"/>
                <a:gd name="T84" fmla="*/ 2 w 1202"/>
                <a:gd name="T85" fmla="*/ 4 h 1177"/>
                <a:gd name="T86" fmla="*/ 1 w 1202"/>
                <a:gd name="T87" fmla="*/ 3 h 1177"/>
                <a:gd name="T88" fmla="*/ 0 w 1202"/>
                <a:gd name="T89" fmla="*/ 2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5388" name="AutoShape 24"/>
            <p:cNvSpPr>
              <a:spLocks noChangeArrowheads="1"/>
            </p:cNvSpPr>
            <p:nvPr/>
          </p:nvSpPr>
          <p:spPr bwMode="auto">
            <a:xfrm rot="2940000">
              <a:off x="707" y="252"/>
              <a:ext cx="36" cy="111"/>
            </a:xfrm>
            <a:prstGeom prst="triangle">
              <a:avLst>
                <a:gd name="adj" fmla="val 49958"/>
              </a:avLst>
            </a:prstGeom>
            <a:solidFill>
              <a:schemeClr val="bg1"/>
            </a:solidFill>
            <a:ln w="63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56108" tIns="28054" rIns="56108" bIns="28054">
              <a:spAutoFit/>
            </a:bodyPr>
            <a:lstStyle/>
            <a:p>
              <a:endParaRPr kumimoji="1" lang="ru-RU" sz="2000">
                <a:latin typeface="Times New Roman" pitchFamily="18" charset="0"/>
              </a:endParaRPr>
            </a:p>
          </p:txBody>
        </p:sp>
        <p:sp>
          <p:nvSpPr>
            <p:cNvPr id="15389" name="AutoShape 25"/>
            <p:cNvSpPr>
              <a:spLocks noChangeArrowheads="1"/>
            </p:cNvSpPr>
            <p:nvPr/>
          </p:nvSpPr>
          <p:spPr bwMode="auto">
            <a:xfrm rot="13740000" flipH="1">
              <a:off x="627" y="318"/>
              <a:ext cx="37" cy="111"/>
            </a:xfrm>
            <a:prstGeom prst="triangle">
              <a:avLst>
                <a:gd name="adj" fmla="val 49958"/>
              </a:avLst>
            </a:prstGeom>
            <a:solidFill>
              <a:schemeClr val="bg1"/>
            </a:solidFill>
            <a:ln w="63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56108" tIns="28054" rIns="56108" bIns="28054">
              <a:spAutoFit/>
            </a:bodyPr>
            <a:lstStyle/>
            <a:p>
              <a:endParaRPr kumimoji="1" lang="ru-RU" sz="2000">
                <a:latin typeface="Times New Roman" pitchFamily="18" charset="0"/>
              </a:endParaRPr>
            </a:p>
          </p:txBody>
        </p:sp>
        <p:sp>
          <p:nvSpPr>
            <p:cNvPr id="15390" name="AutoShape 26"/>
            <p:cNvSpPr>
              <a:spLocks noChangeArrowheads="1"/>
            </p:cNvSpPr>
            <p:nvPr/>
          </p:nvSpPr>
          <p:spPr bwMode="auto">
            <a:xfrm rot="-2460000">
              <a:off x="618" y="266"/>
              <a:ext cx="46" cy="83"/>
            </a:xfrm>
            <a:prstGeom prst="triangle">
              <a:avLst>
                <a:gd name="adj" fmla="val 49958"/>
              </a:avLst>
            </a:prstGeom>
            <a:solidFill>
              <a:schemeClr val="bg1"/>
            </a:solidFill>
            <a:ln w="63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56108" tIns="28054" rIns="56108" bIns="28054">
              <a:spAutoFit/>
            </a:bodyPr>
            <a:lstStyle/>
            <a:p>
              <a:endParaRPr kumimoji="1" lang="ru-RU" sz="2000">
                <a:latin typeface="Times New Roman" pitchFamily="18" charset="0"/>
              </a:endParaRPr>
            </a:p>
          </p:txBody>
        </p:sp>
        <p:sp>
          <p:nvSpPr>
            <p:cNvPr id="15391" name="AutoShape 27"/>
            <p:cNvSpPr>
              <a:spLocks noChangeArrowheads="1"/>
            </p:cNvSpPr>
            <p:nvPr/>
          </p:nvSpPr>
          <p:spPr bwMode="auto">
            <a:xfrm rot="8340000" flipH="1">
              <a:off x="683" y="332"/>
              <a:ext cx="46" cy="87"/>
            </a:xfrm>
            <a:prstGeom prst="triangle">
              <a:avLst>
                <a:gd name="adj" fmla="val 49958"/>
              </a:avLst>
            </a:prstGeom>
            <a:solidFill>
              <a:schemeClr val="bg1"/>
            </a:solidFill>
            <a:ln w="63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56108" tIns="28054" rIns="56108" bIns="28054">
              <a:spAutoFit/>
            </a:bodyPr>
            <a:lstStyle/>
            <a:p>
              <a:endParaRPr kumimoji="1" lang="ru-RU" sz="2000">
                <a:latin typeface="Times New Roman" pitchFamily="18" charset="0"/>
              </a:endParaRPr>
            </a:p>
          </p:txBody>
        </p:sp>
        <p:grpSp>
          <p:nvGrpSpPr>
            <p:cNvPr id="15392" name="Group 28"/>
            <p:cNvGrpSpPr>
              <a:grpSpLocks/>
            </p:cNvGrpSpPr>
            <p:nvPr/>
          </p:nvGrpSpPr>
          <p:grpSpPr bwMode="auto">
            <a:xfrm>
              <a:off x="544" y="180"/>
              <a:ext cx="344" cy="324"/>
              <a:chOff x="4653" y="2141"/>
              <a:chExt cx="583" cy="594"/>
            </a:xfrm>
          </p:grpSpPr>
          <p:grpSp>
            <p:nvGrpSpPr>
              <p:cNvPr id="15399" name="Group 29"/>
              <p:cNvGrpSpPr>
                <a:grpSpLocks/>
              </p:cNvGrpSpPr>
              <p:nvPr/>
            </p:nvGrpSpPr>
            <p:grpSpPr bwMode="auto">
              <a:xfrm>
                <a:off x="4919" y="2141"/>
                <a:ext cx="68" cy="594"/>
                <a:chOff x="4919" y="2141"/>
                <a:chExt cx="68" cy="594"/>
              </a:xfrm>
            </p:grpSpPr>
            <p:sp>
              <p:nvSpPr>
                <p:cNvPr id="15403" name="AutoShape 30"/>
                <p:cNvSpPr>
                  <a:spLocks noChangeArrowheads="1"/>
                </p:cNvSpPr>
                <p:nvPr/>
              </p:nvSpPr>
              <p:spPr bwMode="auto">
                <a:xfrm>
                  <a:off x="4919" y="2141"/>
                  <a:ext cx="68" cy="301"/>
                </a:xfrm>
                <a:prstGeom prst="triangle">
                  <a:avLst>
                    <a:gd name="adj" fmla="val 49958"/>
                  </a:avLst>
                </a:prstGeom>
                <a:solidFill>
                  <a:schemeClr val="bg1"/>
                </a:solidFill>
                <a:ln w="63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kumimoji="1" lang="ru-RU" sz="2000">
                    <a:latin typeface="Times New Roman" pitchFamily="18" charset="0"/>
                  </a:endParaRPr>
                </a:p>
              </p:txBody>
            </p:sp>
            <p:sp>
              <p:nvSpPr>
                <p:cNvPr id="15404" name="AutoShape 31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4919" y="2439"/>
                  <a:ext cx="68" cy="296"/>
                </a:xfrm>
                <a:prstGeom prst="triangle">
                  <a:avLst>
                    <a:gd name="adj" fmla="val 49958"/>
                  </a:avLst>
                </a:prstGeom>
                <a:solidFill>
                  <a:schemeClr val="bg1"/>
                </a:solidFill>
                <a:ln w="63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kumimoji="1" lang="ru-RU" sz="20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5400" name="Group 32"/>
              <p:cNvGrpSpPr>
                <a:grpSpLocks/>
              </p:cNvGrpSpPr>
              <p:nvPr/>
            </p:nvGrpSpPr>
            <p:grpSpPr bwMode="auto">
              <a:xfrm>
                <a:off x="4653" y="2412"/>
                <a:ext cx="583" cy="70"/>
                <a:chOff x="4653" y="2412"/>
                <a:chExt cx="583" cy="70"/>
              </a:xfrm>
            </p:grpSpPr>
            <p:sp>
              <p:nvSpPr>
                <p:cNvPr id="15401" name="AutoShape 33"/>
                <p:cNvSpPr>
                  <a:spLocks noChangeArrowheads="1"/>
                </p:cNvSpPr>
                <p:nvPr/>
              </p:nvSpPr>
              <p:spPr bwMode="auto">
                <a:xfrm rot="-5400000">
                  <a:off x="4762" y="2303"/>
                  <a:ext cx="70" cy="288"/>
                </a:xfrm>
                <a:prstGeom prst="triangle">
                  <a:avLst>
                    <a:gd name="adj" fmla="val 49958"/>
                  </a:avLst>
                </a:prstGeom>
                <a:solidFill>
                  <a:schemeClr val="bg1"/>
                </a:solidFill>
                <a:ln w="63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kumimoji="1" lang="ru-RU" sz="2000">
                    <a:latin typeface="Times New Roman" pitchFamily="18" charset="0"/>
                  </a:endParaRPr>
                </a:p>
              </p:txBody>
            </p:sp>
            <p:sp>
              <p:nvSpPr>
                <p:cNvPr id="15402" name="AutoShape 34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5053" y="2299"/>
                  <a:ext cx="70" cy="296"/>
                </a:xfrm>
                <a:prstGeom prst="triangle">
                  <a:avLst>
                    <a:gd name="adj" fmla="val 49958"/>
                  </a:avLst>
                </a:prstGeom>
                <a:solidFill>
                  <a:schemeClr val="bg1"/>
                </a:solidFill>
                <a:ln w="63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kumimoji="1" lang="ru-RU" sz="20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5393" name="Group 35"/>
            <p:cNvGrpSpPr>
              <a:grpSpLocks/>
            </p:cNvGrpSpPr>
            <p:nvPr/>
          </p:nvGrpSpPr>
          <p:grpSpPr bwMode="auto">
            <a:xfrm>
              <a:off x="653" y="322"/>
              <a:ext cx="47" cy="46"/>
              <a:chOff x="4910" y="2402"/>
              <a:chExt cx="79" cy="83"/>
            </a:xfrm>
          </p:grpSpPr>
          <p:sp>
            <p:nvSpPr>
              <p:cNvPr id="15397" name="Oval 36"/>
              <p:cNvSpPr>
                <a:spLocks noChangeArrowheads="1"/>
              </p:cNvSpPr>
              <p:nvPr/>
            </p:nvSpPr>
            <p:spPr bwMode="auto">
              <a:xfrm>
                <a:off x="4910" y="2402"/>
                <a:ext cx="79" cy="83"/>
              </a:xfrm>
              <a:prstGeom prst="ellipse">
                <a:avLst/>
              </a:prstGeom>
              <a:solidFill>
                <a:srgbClr val="FE9B03"/>
              </a:solidFill>
              <a:ln w="12700">
                <a:solidFill>
                  <a:srgbClr val="FE9B03"/>
                </a:solidFill>
                <a:round/>
                <a:headEnd/>
                <a:tailEnd/>
              </a:ln>
            </p:spPr>
            <p:txBody>
              <a:bodyPr lIns="56108" tIns="28054" rIns="56108" bIns="28054">
                <a:spAutoFit/>
              </a:bodyPr>
              <a:lstStyle/>
              <a:p>
                <a:endParaRPr kumimoji="1" lang="ru-RU" sz="2000">
                  <a:latin typeface="Times New Roman" pitchFamily="18" charset="0"/>
                </a:endParaRPr>
              </a:p>
            </p:txBody>
          </p:sp>
          <p:sp>
            <p:nvSpPr>
              <p:cNvPr id="15398" name="AutoShape 37"/>
              <p:cNvSpPr>
                <a:spLocks noChangeArrowheads="1"/>
              </p:cNvSpPr>
              <p:nvPr/>
            </p:nvSpPr>
            <p:spPr bwMode="auto">
              <a:xfrm>
                <a:off x="4926" y="2406"/>
                <a:ext cx="49" cy="60"/>
              </a:xfrm>
              <a:prstGeom prst="triangle">
                <a:avLst>
                  <a:gd name="adj" fmla="val 51755"/>
                </a:avLst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lIns="56108" tIns="28054" rIns="56108" bIns="28054">
                <a:spAutoFit/>
              </a:bodyPr>
              <a:lstStyle/>
              <a:p>
                <a:endParaRPr kumimoji="1" lang="ru-RU" sz="2000">
                  <a:latin typeface="Times New Roman" pitchFamily="18" charset="0"/>
                </a:endParaRPr>
              </a:p>
            </p:txBody>
          </p:sp>
        </p:grpSp>
        <p:sp>
          <p:nvSpPr>
            <p:cNvPr id="15394" name="Freeform 38"/>
            <p:cNvSpPr>
              <a:spLocks/>
            </p:cNvSpPr>
            <p:nvPr/>
          </p:nvSpPr>
          <p:spPr bwMode="auto">
            <a:xfrm>
              <a:off x="422" y="534"/>
              <a:ext cx="822" cy="479"/>
            </a:xfrm>
            <a:custGeom>
              <a:avLst/>
              <a:gdLst>
                <a:gd name="T0" fmla="*/ 0 w 1354"/>
                <a:gd name="T1" fmla="*/ 14 h 872"/>
                <a:gd name="T2" fmla="*/ 4 w 1354"/>
                <a:gd name="T3" fmla="*/ 13 h 872"/>
                <a:gd name="T4" fmla="*/ 13 w 1354"/>
                <a:gd name="T5" fmla="*/ 13 h 872"/>
                <a:gd name="T6" fmla="*/ 20 w 1354"/>
                <a:gd name="T7" fmla="*/ 13 h 872"/>
                <a:gd name="T8" fmla="*/ 29 w 1354"/>
                <a:gd name="T9" fmla="*/ 14 h 872"/>
                <a:gd name="T10" fmla="*/ 41 w 1354"/>
                <a:gd name="T11" fmla="*/ 16 h 872"/>
                <a:gd name="T12" fmla="*/ 50 w 1354"/>
                <a:gd name="T13" fmla="*/ 18 h 872"/>
                <a:gd name="T14" fmla="*/ 59 w 1354"/>
                <a:gd name="T15" fmla="*/ 20 h 872"/>
                <a:gd name="T16" fmla="*/ 63 w 1354"/>
                <a:gd name="T17" fmla="*/ 21 h 872"/>
                <a:gd name="T18" fmla="*/ 67 w 1354"/>
                <a:gd name="T19" fmla="*/ 24 h 872"/>
                <a:gd name="T20" fmla="*/ 62 w 1354"/>
                <a:gd name="T21" fmla="*/ 15 h 872"/>
                <a:gd name="T22" fmla="*/ 58 w 1354"/>
                <a:gd name="T23" fmla="*/ 10 h 872"/>
                <a:gd name="T24" fmla="*/ 55 w 1354"/>
                <a:gd name="T25" fmla="*/ 8 h 872"/>
                <a:gd name="T26" fmla="*/ 46 w 1354"/>
                <a:gd name="T27" fmla="*/ 4 h 872"/>
                <a:gd name="T28" fmla="*/ 35 w 1354"/>
                <a:gd name="T29" fmla="*/ 2 h 872"/>
                <a:gd name="T30" fmla="*/ 22 w 1354"/>
                <a:gd name="T31" fmla="*/ 1 h 872"/>
                <a:gd name="T32" fmla="*/ 12 w 1354"/>
                <a:gd name="T33" fmla="*/ 0 h 872"/>
                <a:gd name="T34" fmla="*/ 6 w 1354"/>
                <a:gd name="T35" fmla="*/ 1 h 872"/>
                <a:gd name="T36" fmla="*/ 1 w 1354"/>
                <a:gd name="T37" fmla="*/ 3 h 872"/>
                <a:gd name="T38" fmla="*/ 1 w 1354"/>
                <a:gd name="T39" fmla="*/ 5 h 872"/>
                <a:gd name="T40" fmla="*/ 1 w 1354"/>
                <a:gd name="T41" fmla="*/ 11 h 872"/>
                <a:gd name="T42" fmla="*/ 0 w 1354"/>
                <a:gd name="T43" fmla="*/ 14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5395" name="Freeform 39"/>
            <p:cNvSpPr>
              <a:spLocks/>
            </p:cNvSpPr>
            <p:nvPr/>
          </p:nvSpPr>
          <p:spPr bwMode="auto">
            <a:xfrm rot="21384435" flipH="1">
              <a:off x="285" y="222"/>
              <a:ext cx="225" cy="1263"/>
            </a:xfrm>
            <a:custGeom>
              <a:avLst/>
              <a:gdLst>
                <a:gd name="T0" fmla="*/ 12 w 369"/>
                <a:gd name="T1" fmla="*/ 0 h 2298"/>
                <a:gd name="T2" fmla="*/ 7 w 369"/>
                <a:gd name="T3" fmla="*/ 5 h 2298"/>
                <a:gd name="T4" fmla="*/ 4 w 369"/>
                <a:gd name="T5" fmla="*/ 9 h 2298"/>
                <a:gd name="T6" fmla="*/ 2 w 369"/>
                <a:gd name="T7" fmla="*/ 13 h 2298"/>
                <a:gd name="T8" fmla="*/ 1 w 369"/>
                <a:gd name="T9" fmla="*/ 18 h 2298"/>
                <a:gd name="T10" fmla="*/ 0 w 369"/>
                <a:gd name="T11" fmla="*/ 23 h 2298"/>
                <a:gd name="T12" fmla="*/ 0 w 369"/>
                <a:gd name="T13" fmla="*/ 29 h 2298"/>
                <a:gd name="T14" fmla="*/ 1 w 369"/>
                <a:gd name="T15" fmla="*/ 34 h 2298"/>
                <a:gd name="T16" fmla="*/ 4 w 369"/>
                <a:gd name="T17" fmla="*/ 41 h 2298"/>
                <a:gd name="T18" fmla="*/ 6 w 369"/>
                <a:gd name="T19" fmla="*/ 45 h 2298"/>
                <a:gd name="T20" fmla="*/ 11 w 369"/>
                <a:gd name="T21" fmla="*/ 52 h 2298"/>
                <a:gd name="T22" fmla="*/ 13 w 369"/>
                <a:gd name="T23" fmla="*/ 56 h 2298"/>
                <a:gd name="T24" fmla="*/ 14 w 369"/>
                <a:gd name="T25" fmla="*/ 59 h 2298"/>
                <a:gd name="T26" fmla="*/ 14 w 369"/>
                <a:gd name="T27" fmla="*/ 63 h 2298"/>
                <a:gd name="T28" fmla="*/ 19 w 369"/>
                <a:gd name="T29" fmla="*/ 60 h 2298"/>
                <a:gd name="T30" fmla="*/ 18 w 369"/>
                <a:gd name="T31" fmla="*/ 58 h 2298"/>
                <a:gd name="T32" fmla="*/ 16 w 369"/>
                <a:gd name="T33" fmla="*/ 53 h 2298"/>
                <a:gd name="T34" fmla="*/ 15 w 369"/>
                <a:gd name="T35" fmla="*/ 50 h 2298"/>
                <a:gd name="T36" fmla="*/ 12 w 369"/>
                <a:gd name="T37" fmla="*/ 46 h 2298"/>
                <a:gd name="T38" fmla="*/ 9 w 369"/>
                <a:gd name="T39" fmla="*/ 41 h 2298"/>
                <a:gd name="T40" fmla="*/ 7 w 369"/>
                <a:gd name="T41" fmla="*/ 38 h 2298"/>
                <a:gd name="T42" fmla="*/ 5 w 369"/>
                <a:gd name="T43" fmla="*/ 35 h 2298"/>
                <a:gd name="T44" fmla="*/ 3 w 369"/>
                <a:gd name="T45" fmla="*/ 32 h 2298"/>
                <a:gd name="T46" fmla="*/ 2 w 369"/>
                <a:gd name="T47" fmla="*/ 27 h 2298"/>
                <a:gd name="T48" fmla="*/ 2 w 369"/>
                <a:gd name="T49" fmla="*/ 21 h 2298"/>
                <a:gd name="T50" fmla="*/ 2 w 369"/>
                <a:gd name="T51" fmla="*/ 16 h 2298"/>
                <a:gd name="T52" fmla="*/ 4 w 369"/>
                <a:gd name="T53" fmla="*/ 12 h 2298"/>
                <a:gd name="T54" fmla="*/ 7 w 369"/>
                <a:gd name="T55" fmla="*/ 7 h 2298"/>
                <a:gd name="T56" fmla="*/ 12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5396" name="Oval 40"/>
            <p:cNvSpPr>
              <a:spLocks noChangeArrowheads="1"/>
            </p:cNvSpPr>
            <p:nvPr/>
          </p:nvSpPr>
          <p:spPr bwMode="auto">
            <a:xfrm>
              <a:off x="310" y="235"/>
              <a:ext cx="48" cy="41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56108" tIns="28054" rIns="56108" bIns="28054">
              <a:spAutoFit/>
            </a:bodyPr>
            <a:lstStyle/>
            <a:p>
              <a:endParaRPr kumimoji="1" lang="ru-RU" sz="2000">
                <a:latin typeface="Times New Roman" pitchFamily="18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500562" y="500042"/>
            <a:ext cx="40719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Лепка военной техники: «Танк», «Самолет»»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Новая папка\P22403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60000" y="2070000"/>
            <a:ext cx="6048000" cy="453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510587" cy="1325563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rgbClr val="44056B"/>
                </a:solidFill>
              </a:rPr>
              <a:t>Стенгазеты: «Мой папа самый лучший», «Мой папа майор – я им горжусь»</a:t>
            </a:r>
            <a:endParaRPr lang="ru-RU" sz="3200" dirty="0">
              <a:solidFill>
                <a:srgbClr val="44056B"/>
              </a:solidFill>
            </a:endParaRPr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026" name="Picture 2" descr="F:\Новая папка\P22403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643182"/>
            <a:ext cx="4681728" cy="3511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 descr="F:\Новая папка\P224032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2143116"/>
            <a:ext cx="4023360" cy="43891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sndAc>
      <p:stSnd>
        <p:snd r:embed="rId2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85728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Выставка «Воинская слава»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Новая папка\P22403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62272" y="1000108"/>
            <a:ext cx="4681728" cy="35112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1" name="Picture 3" descr="F:\Новая папка\P224031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071810"/>
            <a:ext cx="4396008" cy="33684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sndAc>
      <p:stSnd>
        <p:snd r:embed="rId2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214291"/>
            <a:ext cx="66437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Спортивно – музыкальное мероприятие «День Защитника Отечества»</a:t>
            </a:r>
            <a:endParaRPr lang="ru-RU" sz="2800" dirty="0"/>
          </a:p>
        </p:txBody>
      </p:sp>
      <p:pic>
        <p:nvPicPr>
          <p:cNvPr id="3074" name="Picture 2" descr="F:\Новая папка\P22002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480" y="2357430"/>
            <a:ext cx="5266944" cy="3950208"/>
          </a:xfrm>
          <a:prstGeom prst="rect">
            <a:avLst/>
          </a:prstGeom>
          <a:ln w="127000" cap="rnd">
            <a:solidFill>
              <a:srgbClr val="FFFF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sndAc>
      <p:stSnd>
        <p:snd r:embed="rId2" name="chimes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Новая папка\P22002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357686" cy="39502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F:\Новая папка\P220025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4" y="3071810"/>
            <a:ext cx="4681728" cy="3511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9" name="Rectangle 3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rgbClr val="0000FF"/>
              </a:gs>
              <a:gs pos="50000">
                <a:schemeClr val="hlink"/>
              </a:gs>
              <a:gs pos="100000">
                <a:srgbClr val="0000FF"/>
              </a:gs>
            </a:gsLst>
            <a:lin ang="5400000" scaled="1"/>
          </a:gradFill>
          <a:ln w="76200" cmpd="tri">
            <a:solidFill>
              <a:srgbClr val="000000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ru-RU" b="1" dirty="0" smtClean="0">
                <a:solidFill>
                  <a:srgbClr val="A50021"/>
                </a:solidFill>
                <a:effectLst/>
              </a:rPr>
              <a:t>                     Цель</a:t>
            </a:r>
          </a:p>
        </p:txBody>
      </p:sp>
      <p:sp>
        <p:nvSpPr>
          <p:cNvPr id="326658" name="Oval 2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700213"/>
            <a:ext cx="7345363" cy="310197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flatTx/>
          </a:bodyPr>
          <a:lstStyle/>
          <a:p>
            <a:pPr eaLnBrk="1" hangingPunct="1">
              <a:defRPr/>
            </a:pP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</a:rPr>
              <a:t>- формирование мотивационного, целостного представления о защитниках отечества;</a:t>
            </a:r>
          </a:p>
          <a:p>
            <a:pPr eaLnBrk="1" hangingPunct="1">
              <a:defRPr/>
            </a:pP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</a:rPr>
              <a:t>- систематизировать  знания детей по лексической  теме «23 февраля»; </a:t>
            </a:r>
          </a:p>
          <a:p>
            <a:pPr eaLnBrk="1" hangingPunct="1">
              <a:defRPr/>
            </a:pP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</a:rPr>
              <a:t>- привлечь родителей в образовательный процесс.</a:t>
            </a:r>
          </a:p>
        </p:txBody>
      </p:sp>
      <p:pic>
        <p:nvPicPr>
          <p:cNvPr id="4101" name="Picture 11" descr="C:\Users\Пользователь\программы\Desktop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098" y="4786322"/>
            <a:ext cx="8379375" cy="18287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Новая папка\P220027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1C04"/>
            </a:gs>
            <a:gs pos="100000">
              <a:srgbClr val="7575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301625" y="228601"/>
            <a:ext cx="8510588" cy="557194"/>
          </a:xfrm>
          <a:gradFill rotWithShape="1">
            <a:gsLst>
              <a:gs pos="0">
                <a:srgbClr val="99FF66"/>
              </a:gs>
              <a:gs pos="50000">
                <a:srgbClr val="FFFF00"/>
              </a:gs>
              <a:gs pos="100000">
                <a:srgbClr val="99FF66"/>
              </a:gs>
            </a:gsLst>
            <a:lin ang="5400000" scaled="1"/>
          </a:gradFill>
          <a:ln w="38100" cmpd="dbl">
            <a:solidFill>
              <a:schemeClr val="tx2"/>
            </a:solidFill>
          </a:ln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ru-RU" sz="4000" dirty="0" smtClean="0">
                <a:solidFill>
                  <a:srgbClr val="A50021"/>
                </a:solidFill>
                <a:effectLst/>
              </a:rPr>
              <a:t/>
            </a:r>
            <a:br>
              <a:rPr lang="ru-RU" sz="4000" dirty="0" smtClean="0">
                <a:solidFill>
                  <a:srgbClr val="A50021"/>
                </a:solidFill>
                <a:effectLst/>
              </a:rPr>
            </a:br>
            <a:r>
              <a:rPr lang="ru-RU" sz="4000" dirty="0" smtClean="0">
                <a:solidFill>
                  <a:srgbClr val="A50021"/>
                </a:solidFill>
                <a:effectLst/>
              </a:rPr>
              <a:t>Задачи</a:t>
            </a:r>
            <a:br>
              <a:rPr lang="ru-RU" sz="4000" dirty="0" smtClean="0">
                <a:solidFill>
                  <a:srgbClr val="A50021"/>
                </a:solidFill>
                <a:effectLst/>
              </a:rPr>
            </a:br>
            <a:endParaRPr lang="ru-RU" sz="4000" dirty="0" smtClean="0">
              <a:solidFill>
                <a:srgbClr val="A50021"/>
              </a:solidFill>
              <a:effectLst/>
            </a:endParaRPr>
          </a:p>
        </p:txBody>
      </p:sp>
      <p:grpSp>
        <p:nvGrpSpPr>
          <p:cNvPr id="4099" name="Group 6"/>
          <p:cNvGrpSpPr>
            <a:grpSpLocks/>
          </p:cNvGrpSpPr>
          <p:nvPr/>
        </p:nvGrpSpPr>
        <p:grpSpPr bwMode="auto">
          <a:xfrm>
            <a:off x="214313" y="1500188"/>
            <a:ext cx="8715375" cy="6286500"/>
            <a:chOff x="192" y="144"/>
            <a:chExt cx="1819" cy="1633"/>
          </a:xfrm>
        </p:grpSpPr>
        <p:sp>
          <p:nvSpPr>
            <p:cNvPr id="4101" name="AutoShape 7"/>
            <p:cNvSpPr>
              <a:spLocks noChangeArrowheads="1"/>
            </p:cNvSpPr>
            <p:nvPr/>
          </p:nvSpPr>
          <p:spPr bwMode="auto">
            <a:xfrm>
              <a:off x="304" y="197"/>
              <a:ext cx="57" cy="1580"/>
            </a:xfrm>
            <a:prstGeom prst="can">
              <a:avLst>
                <a:gd name="adj" fmla="val 27976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kumimoji="1" lang="ru-RU" sz="2000" dirty="0">
                <a:latin typeface="Times New Roman" pitchFamily="18" charset="0"/>
              </a:endParaRPr>
            </a:p>
          </p:txBody>
        </p:sp>
        <p:sp>
          <p:nvSpPr>
            <p:cNvPr id="4102" name="Freeform 8"/>
            <p:cNvSpPr>
              <a:spLocks/>
            </p:cNvSpPr>
            <p:nvPr/>
          </p:nvSpPr>
          <p:spPr bwMode="auto">
            <a:xfrm>
              <a:off x="340" y="151"/>
              <a:ext cx="765" cy="569"/>
            </a:xfrm>
            <a:custGeom>
              <a:avLst/>
              <a:gdLst>
                <a:gd name="T0" fmla="*/ 0 w 1193"/>
                <a:gd name="T1" fmla="*/ 7 h 973"/>
                <a:gd name="T2" fmla="*/ 3 w 1193"/>
                <a:gd name="T3" fmla="*/ 5 h 973"/>
                <a:gd name="T4" fmla="*/ 5 w 1193"/>
                <a:gd name="T5" fmla="*/ 4 h 973"/>
                <a:gd name="T6" fmla="*/ 8 w 1193"/>
                <a:gd name="T7" fmla="*/ 3 h 973"/>
                <a:gd name="T8" fmla="*/ 12 w 1193"/>
                <a:gd name="T9" fmla="*/ 2 h 973"/>
                <a:gd name="T10" fmla="*/ 17 w 1193"/>
                <a:gd name="T11" fmla="*/ 1 h 973"/>
                <a:gd name="T12" fmla="*/ 22 w 1193"/>
                <a:gd name="T13" fmla="*/ 1 h 973"/>
                <a:gd name="T14" fmla="*/ 26 w 1193"/>
                <a:gd name="T15" fmla="*/ 1 h 973"/>
                <a:gd name="T16" fmla="*/ 31 w 1193"/>
                <a:gd name="T17" fmla="*/ 0 h 973"/>
                <a:gd name="T18" fmla="*/ 38 w 1193"/>
                <a:gd name="T19" fmla="*/ 0 h 973"/>
                <a:gd name="T20" fmla="*/ 43 w 1193"/>
                <a:gd name="T21" fmla="*/ 1 h 973"/>
                <a:gd name="T22" fmla="*/ 49 w 1193"/>
                <a:gd name="T23" fmla="*/ 1 h 973"/>
                <a:gd name="T24" fmla="*/ 53 w 1193"/>
                <a:gd name="T25" fmla="*/ 1 h 973"/>
                <a:gd name="T26" fmla="*/ 58 w 1193"/>
                <a:gd name="T27" fmla="*/ 2 h 973"/>
                <a:gd name="T28" fmla="*/ 62 w 1193"/>
                <a:gd name="T29" fmla="*/ 4 h 973"/>
                <a:gd name="T30" fmla="*/ 65 w 1193"/>
                <a:gd name="T31" fmla="*/ 5 h 973"/>
                <a:gd name="T32" fmla="*/ 65 w 1193"/>
                <a:gd name="T33" fmla="*/ 5 h 973"/>
                <a:gd name="T34" fmla="*/ 67 w 1193"/>
                <a:gd name="T35" fmla="*/ 8 h 973"/>
                <a:gd name="T36" fmla="*/ 68 w 1193"/>
                <a:gd name="T37" fmla="*/ 9 h 973"/>
                <a:gd name="T38" fmla="*/ 69 w 1193"/>
                <a:gd name="T39" fmla="*/ 12 h 973"/>
                <a:gd name="T40" fmla="*/ 71 w 1193"/>
                <a:gd name="T41" fmla="*/ 17 h 973"/>
                <a:gd name="T42" fmla="*/ 72 w 1193"/>
                <a:gd name="T43" fmla="*/ 21 h 973"/>
                <a:gd name="T44" fmla="*/ 75 w 1193"/>
                <a:gd name="T45" fmla="*/ 27 h 973"/>
                <a:gd name="T46" fmla="*/ 80 w 1193"/>
                <a:gd name="T47" fmla="*/ 33 h 973"/>
                <a:gd name="T48" fmla="*/ 82 w 1193"/>
                <a:gd name="T49" fmla="*/ 37 h 973"/>
                <a:gd name="T50" fmla="*/ 83 w 1193"/>
                <a:gd name="T51" fmla="*/ 39 h 973"/>
                <a:gd name="T52" fmla="*/ 78 w 1193"/>
                <a:gd name="T53" fmla="*/ 37 h 973"/>
                <a:gd name="T54" fmla="*/ 74 w 1193"/>
                <a:gd name="T55" fmla="*/ 35 h 973"/>
                <a:gd name="T56" fmla="*/ 68 w 1193"/>
                <a:gd name="T57" fmla="*/ 33 h 973"/>
                <a:gd name="T58" fmla="*/ 60 w 1193"/>
                <a:gd name="T59" fmla="*/ 31 h 973"/>
                <a:gd name="T60" fmla="*/ 54 w 1193"/>
                <a:gd name="T61" fmla="*/ 29 h 973"/>
                <a:gd name="T62" fmla="*/ 47 w 1193"/>
                <a:gd name="T63" fmla="*/ 28 h 973"/>
                <a:gd name="T64" fmla="*/ 40 w 1193"/>
                <a:gd name="T65" fmla="*/ 27 h 973"/>
                <a:gd name="T66" fmla="*/ 31 w 1193"/>
                <a:gd name="T67" fmla="*/ 27 h 973"/>
                <a:gd name="T68" fmla="*/ 24 w 1193"/>
                <a:gd name="T69" fmla="*/ 27 h 973"/>
                <a:gd name="T70" fmla="*/ 15 w 1193"/>
                <a:gd name="T71" fmla="*/ 29 h 973"/>
                <a:gd name="T72" fmla="*/ 8 w 1193"/>
                <a:gd name="T73" fmla="*/ 30 h 973"/>
                <a:gd name="T74" fmla="*/ 9 w 1193"/>
                <a:gd name="T75" fmla="*/ 27 h 973"/>
                <a:gd name="T76" fmla="*/ 8 w 1193"/>
                <a:gd name="T77" fmla="*/ 24 h 973"/>
                <a:gd name="T78" fmla="*/ 7 w 1193"/>
                <a:gd name="T79" fmla="*/ 19 h 973"/>
                <a:gd name="T80" fmla="*/ 5 w 1193"/>
                <a:gd name="T81" fmla="*/ 16 h 973"/>
                <a:gd name="T82" fmla="*/ 3 w 1193"/>
                <a:gd name="T83" fmla="*/ 12 h 973"/>
                <a:gd name="T84" fmla="*/ 1 w 1193"/>
                <a:gd name="T85" fmla="*/ 9 h 973"/>
                <a:gd name="T86" fmla="*/ 0 w 1193"/>
                <a:gd name="T87" fmla="*/ 7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 dirty="0"/>
            </a:p>
          </p:txBody>
        </p:sp>
        <p:sp>
          <p:nvSpPr>
            <p:cNvPr id="4103" name="Freeform 9"/>
            <p:cNvSpPr>
              <a:spLocks/>
            </p:cNvSpPr>
            <p:nvPr/>
          </p:nvSpPr>
          <p:spPr bwMode="auto">
            <a:xfrm>
              <a:off x="337" y="774"/>
              <a:ext cx="980" cy="473"/>
            </a:xfrm>
            <a:custGeom>
              <a:avLst/>
              <a:gdLst>
                <a:gd name="T0" fmla="*/ 9 w 1532"/>
                <a:gd name="T1" fmla="*/ 2 h 807"/>
                <a:gd name="T2" fmla="*/ 16 w 1532"/>
                <a:gd name="T3" fmla="*/ 1 h 807"/>
                <a:gd name="T4" fmla="*/ 22 w 1532"/>
                <a:gd name="T5" fmla="*/ 1 h 807"/>
                <a:gd name="T6" fmla="*/ 29 w 1532"/>
                <a:gd name="T7" fmla="*/ 0 h 807"/>
                <a:gd name="T8" fmla="*/ 36 w 1532"/>
                <a:gd name="T9" fmla="*/ 1 h 807"/>
                <a:gd name="T10" fmla="*/ 41 w 1532"/>
                <a:gd name="T11" fmla="*/ 1 h 807"/>
                <a:gd name="T12" fmla="*/ 49 w 1532"/>
                <a:gd name="T13" fmla="*/ 2 h 807"/>
                <a:gd name="T14" fmla="*/ 66 w 1532"/>
                <a:gd name="T15" fmla="*/ 5 h 807"/>
                <a:gd name="T16" fmla="*/ 75 w 1532"/>
                <a:gd name="T17" fmla="*/ 7 h 807"/>
                <a:gd name="T18" fmla="*/ 89 w 1532"/>
                <a:gd name="T19" fmla="*/ 11 h 807"/>
                <a:gd name="T20" fmla="*/ 97 w 1532"/>
                <a:gd name="T21" fmla="*/ 16 h 807"/>
                <a:gd name="T22" fmla="*/ 105 w 1532"/>
                <a:gd name="T23" fmla="*/ 33 h 807"/>
                <a:gd name="T24" fmla="*/ 104 w 1532"/>
                <a:gd name="T25" fmla="*/ 31 h 807"/>
                <a:gd name="T26" fmla="*/ 100 w 1532"/>
                <a:gd name="T27" fmla="*/ 30 h 807"/>
                <a:gd name="T28" fmla="*/ 95 w 1532"/>
                <a:gd name="T29" fmla="*/ 28 h 807"/>
                <a:gd name="T30" fmla="*/ 86 w 1532"/>
                <a:gd name="T31" fmla="*/ 26 h 807"/>
                <a:gd name="T32" fmla="*/ 76 w 1532"/>
                <a:gd name="T33" fmla="*/ 24 h 807"/>
                <a:gd name="T34" fmla="*/ 63 w 1532"/>
                <a:gd name="T35" fmla="*/ 22 h 807"/>
                <a:gd name="T36" fmla="*/ 53 w 1532"/>
                <a:gd name="T37" fmla="*/ 22 h 807"/>
                <a:gd name="T38" fmla="*/ 40 w 1532"/>
                <a:gd name="T39" fmla="*/ 21 h 807"/>
                <a:gd name="T40" fmla="*/ 27 w 1532"/>
                <a:gd name="T41" fmla="*/ 23 h 807"/>
                <a:gd name="T42" fmla="*/ 13 w 1532"/>
                <a:gd name="T43" fmla="*/ 25 h 807"/>
                <a:gd name="T44" fmla="*/ 0 w 1532"/>
                <a:gd name="T45" fmla="*/ 26 h 807"/>
                <a:gd name="T46" fmla="*/ 3 w 1532"/>
                <a:gd name="T47" fmla="*/ 23 h 807"/>
                <a:gd name="T48" fmla="*/ 5 w 1532"/>
                <a:gd name="T49" fmla="*/ 21 h 807"/>
                <a:gd name="T50" fmla="*/ 6 w 1532"/>
                <a:gd name="T51" fmla="*/ 16 h 807"/>
                <a:gd name="T52" fmla="*/ 8 w 1532"/>
                <a:gd name="T53" fmla="*/ 12 h 807"/>
                <a:gd name="T54" fmla="*/ 8 w 1532"/>
                <a:gd name="T55" fmla="*/ 8 h 807"/>
                <a:gd name="T56" fmla="*/ 9 w 1532"/>
                <a:gd name="T57" fmla="*/ 2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7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 dirty="0"/>
            </a:p>
          </p:txBody>
        </p:sp>
        <p:sp>
          <p:nvSpPr>
            <p:cNvPr id="4104" name="Freeform 10"/>
            <p:cNvSpPr>
              <a:spLocks/>
            </p:cNvSpPr>
            <p:nvPr/>
          </p:nvSpPr>
          <p:spPr bwMode="auto">
            <a:xfrm>
              <a:off x="1557" y="732"/>
              <a:ext cx="138" cy="401"/>
            </a:xfrm>
            <a:custGeom>
              <a:avLst/>
              <a:gdLst>
                <a:gd name="T0" fmla="*/ 14 w 216"/>
                <a:gd name="T1" fmla="*/ 27 h 686"/>
                <a:gd name="T2" fmla="*/ 15 w 216"/>
                <a:gd name="T3" fmla="*/ 25 h 686"/>
                <a:gd name="T4" fmla="*/ 15 w 216"/>
                <a:gd name="T5" fmla="*/ 19 h 686"/>
                <a:gd name="T6" fmla="*/ 15 w 216"/>
                <a:gd name="T7" fmla="*/ 14 h 686"/>
                <a:gd name="T8" fmla="*/ 14 w 216"/>
                <a:gd name="T9" fmla="*/ 9 h 686"/>
                <a:gd name="T10" fmla="*/ 13 w 216"/>
                <a:gd name="T11" fmla="*/ 4 h 686"/>
                <a:gd name="T12" fmla="*/ 5 w 216"/>
                <a:gd name="T13" fmla="*/ 2 h 686"/>
                <a:gd name="T14" fmla="*/ 0 w 216"/>
                <a:gd name="T15" fmla="*/ 0 h 686"/>
                <a:gd name="T16" fmla="*/ 1 w 216"/>
                <a:gd name="T17" fmla="*/ 6 h 686"/>
                <a:gd name="T18" fmla="*/ 6 w 216"/>
                <a:gd name="T19" fmla="*/ 18 h 686"/>
                <a:gd name="T20" fmla="*/ 14 w 216"/>
                <a:gd name="T21" fmla="*/ 27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 dirty="0"/>
            </a:p>
          </p:txBody>
        </p:sp>
        <p:sp>
          <p:nvSpPr>
            <p:cNvPr id="4105" name="Freeform 11"/>
            <p:cNvSpPr>
              <a:spLocks/>
            </p:cNvSpPr>
            <p:nvPr/>
          </p:nvSpPr>
          <p:spPr bwMode="auto">
            <a:xfrm>
              <a:off x="935" y="219"/>
              <a:ext cx="165" cy="454"/>
            </a:xfrm>
            <a:custGeom>
              <a:avLst/>
              <a:gdLst>
                <a:gd name="T0" fmla="*/ 0 w 256"/>
                <a:gd name="T1" fmla="*/ 0 h 776"/>
                <a:gd name="T2" fmla="*/ 3 w 256"/>
                <a:gd name="T3" fmla="*/ 1 h 776"/>
                <a:gd name="T4" fmla="*/ 5 w 256"/>
                <a:gd name="T5" fmla="*/ 2 h 776"/>
                <a:gd name="T6" fmla="*/ 6 w 256"/>
                <a:gd name="T7" fmla="*/ 3 h 776"/>
                <a:gd name="T8" fmla="*/ 8 w 256"/>
                <a:gd name="T9" fmla="*/ 3 h 776"/>
                <a:gd name="T10" fmla="*/ 10 w 256"/>
                <a:gd name="T11" fmla="*/ 4 h 776"/>
                <a:gd name="T12" fmla="*/ 12 w 256"/>
                <a:gd name="T13" fmla="*/ 4 h 776"/>
                <a:gd name="T14" fmla="*/ 15 w 256"/>
                <a:gd name="T15" fmla="*/ 4 h 776"/>
                <a:gd name="T16" fmla="*/ 18 w 256"/>
                <a:gd name="T17" fmla="*/ 5 h 776"/>
                <a:gd name="T18" fmla="*/ 17 w 256"/>
                <a:gd name="T19" fmla="*/ 9 h 776"/>
                <a:gd name="T20" fmla="*/ 15 w 256"/>
                <a:gd name="T21" fmla="*/ 16 h 776"/>
                <a:gd name="T22" fmla="*/ 15 w 256"/>
                <a:gd name="T23" fmla="*/ 20 h 776"/>
                <a:gd name="T24" fmla="*/ 15 w 256"/>
                <a:gd name="T25" fmla="*/ 22 h 776"/>
                <a:gd name="T26" fmla="*/ 15 w 256"/>
                <a:gd name="T27" fmla="*/ 24 h 776"/>
                <a:gd name="T28" fmla="*/ 16 w 256"/>
                <a:gd name="T29" fmla="*/ 31 h 776"/>
                <a:gd name="T30" fmla="*/ 14 w 256"/>
                <a:gd name="T31" fmla="*/ 27 h 776"/>
                <a:gd name="T32" fmla="*/ 10 w 256"/>
                <a:gd name="T33" fmla="*/ 22 h 776"/>
                <a:gd name="T34" fmla="*/ 6 w 256"/>
                <a:gd name="T35" fmla="*/ 16 h 776"/>
                <a:gd name="T36" fmla="*/ 5 w 256"/>
                <a:gd name="T37" fmla="*/ 13 h 776"/>
                <a:gd name="T38" fmla="*/ 4 w 256"/>
                <a:gd name="T39" fmla="*/ 11 h 776"/>
                <a:gd name="T40" fmla="*/ 3 w 256"/>
                <a:gd name="T41" fmla="*/ 9 h 776"/>
                <a:gd name="T42" fmla="*/ 1 w 256"/>
                <a:gd name="T43" fmla="*/ 4 h 776"/>
                <a:gd name="T44" fmla="*/ 0 w 256"/>
                <a:gd name="T45" fmla="*/ 1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 dirty="0"/>
            </a:p>
          </p:txBody>
        </p:sp>
        <p:sp>
          <p:nvSpPr>
            <p:cNvPr id="4106" name="Freeform 12"/>
            <p:cNvSpPr>
              <a:spLocks/>
            </p:cNvSpPr>
            <p:nvPr/>
          </p:nvSpPr>
          <p:spPr bwMode="auto">
            <a:xfrm>
              <a:off x="1644" y="497"/>
              <a:ext cx="248" cy="437"/>
            </a:xfrm>
            <a:custGeom>
              <a:avLst/>
              <a:gdLst>
                <a:gd name="T0" fmla="*/ 27 w 387"/>
                <a:gd name="T1" fmla="*/ 27 h 747"/>
                <a:gd name="T2" fmla="*/ 21 w 387"/>
                <a:gd name="T3" fmla="*/ 26 h 747"/>
                <a:gd name="T4" fmla="*/ 16 w 387"/>
                <a:gd name="T5" fmla="*/ 26 h 747"/>
                <a:gd name="T6" fmla="*/ 11 w 387"/>
                <a:gd name="T7" fmla="*/ 27 h 747"/>
                <a:gd name="T8" fmla="*/ 6 w 387"/>
                <a:gd name="T9" fmla="*/ 27 h 747"/>
                <a:gd name="T10" fmla="*/ 4 w 387"/>
                <a:gd name="T11" fmla="*/ 30 h 747"/>
                <a:gd name="T12" fmla="*/ 3 w 387"/>
                <a:gd name="T13" fmla="*/ 26 h 747"/>
                <a:gd name="T14" fmla="*/ 2 w 387"/>
                <a:gd name="T15" fmla="*/ 23 h 747"/>
                <a:gd name="T16" fmla="*/ 1 w 387"/>
                <a:gd name="T17" fmla="*/ 20 h 747"/>
                <a:gd name="T18" fmla="*/ 1 w 387"/>
                <a:gd name="T19" fmla="*/ 16 h 747"/>
                <a:gd name="T20" fmla="*/ 1 w 387"/>
                <a:gd name="T21" fmla="*/ 12 h 747"/>
                <a:gd name="T22" fmla="*/ 1 w 387"/>
                <a:gd name="T23" fmla="*/ 9 h 747"/>
                <a:gd name="T24" fmla="*/ 0 w 387"/>
                <a:gd name="T25" fmla="*/ 5 h 747"/>
                <a:gd name="T26" fmla="*/ 1 w 387"/>
                <a:gd name="T27" fmla="*/ 2 h 747"/>
                <a:gd name="T28" fmla="*/ 5 w 387"/>
                <a:gd name="T29" fmla="*/ 1 h 747"/>
                <a:gd name="T30" fmla="*/ 14 w 387"/>
                <a:gd name="T31" fmla="*/ 1 h 747"/>
                <a:gd name="T32" fmla="*/ 19 w 387"/>
                <a:gd name="T33" fmla="*/ 0 h 747"/>
                <a:gd name="T34" fmla="*/ 26 w 387"/>
                <a:gd name="T35" fmla="*/ 1 h 747"/>
                <a:gd name="T36" fmla="*/ 23 w 387"/>
                <a:gd name="T37" fmla="*/ 4 h 747"/>
                <a:gd name="T38" fmla="*/ 23 w 387"/>
                <a:gd name="T39" fmla="*/ 7 h 747"/>
                <a:gd name="T40" fmla="*/ 22 w 387"/>
                <a:gd name="T41" fmla="*/ 9 h 747"/>
                <a:gd name="T42" fmla="*/ 22 w 387"/>
                <a:gd name="T43" fmla="*/ 12 h 747"/>
                <a:gd name="T44" fmla="*/ 22 w 387"/>
                <a:gd name="T45" fmla="*/ 15 h 747"/>
                <a:gd name="T46" fmla="*/ 23 w 387"/>
                <a:gd name="T47" fmla="*/ 18 h 747"/>
                <a:gd name="T48" fmla="*/ 24 w 387"/>
                <a:gd name="T49" fmla="*/ 21 h 747"/>
                <a:gd name="T50" fmla="*/ 26 w 387"/>
                <a:gd name="T51" fmla="*/ 24 h 747"/>
                <a:gd name="T52" fmla="*/ 27 w 387"/>
                <a:gd name="T53" fmla="*/ 27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rgbClr val="FFFFFF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 dirty="0"/>
            </a:p>
          </p:txBody>
        </p:sp>
        <p:sp>
          <p:nvSpPr>
            <p:cNvPr id="4107" name="Freeform 13"/>
            <p:cNvSpPr>
              <a:spLocks/>
            </p:cNvSpPr>
            <p:nvPr/>
          </p:nvSpPr>
          <p:spPr bwMode="auto">
            <a:xfrm>
              <a:off x="1678" y="864"/>
              <a:ext cx="282" cy="285"/>
            </a:xfrm>
            <a:custGeom>
              <a:avLst/>
              <a:gdLst>
                <a:gd name="T0" fmla="*/ 30 w 441"/>
                <a:gd name="T1" fmla="*/ 19 h 487"/>
                <a:gd name="T2" fmla="*/ 26 w 441"/>
                <a:gd name="T3" fmla="*/ 12 h 487"/>
                <a:gd name="T4" fmla="*/ 24 w 441"/>
                <a:gd name="T5" fmla="*/ 6 h 487"/>
                <a:gd name="T6" fmla="*/ 23 w 441"/>
                <a:gd name="T7" fmla="*/ 2 h 487"/>
                <a:gd name="T8" fmla="*/ 17 w 441"/>
                <a:gd name="T9" fmla="*/ 1 h 487"/>
                <a:gd name="T10" fmla="*/ 14 w 441"/>
                <a:gd name="T11" fmla="*/ 1 h 487"/>
                <a:gd name="T12" fmla="*/ 11 w 441"/>
                <a:gd name="T13" fmla="*/ 0 h 487"/>
                <a:gd name="T14" fmla="*/ 7 w 441"/>
                <a:gd name="T15" fmla="*/ 1 h 487"/>
                <a:gd name="T16" fmla="*/ 3 w 441"/>
                <a:gd name="T17" fmla="*/ 1 h 487"/>
                <a:gd name="T18" fmla="*/ 0 w 441"/>
                <a:gd name="T19" fmla="*/ 2 h 487"/>
                <a:gd name="T20" fmla="*/ 1 w 441"/>
                <a:gd name="T21" fmla="*/ 6 h 487"/>
                <a:gd name="T22" fmla="*/ 1 w 441"/>
                <a:gd name="T23" fmla="*/ 10 h 487"/>
                <a:gd name="T24" fmla="*/ 1 w 441"/>
                <a:gd name="T25" fmla="*/ 13 h 487"/>
                <a:gd name="T26" fmla="*/ 1 w 441"/>
                <a:gd name="T27" fmla="*/ 15 h 487"/>
                <a:gd name="T28" fmla="*/ 1 w 441"/>
                <a:gd name="T29" fmla="*/ 18 h 487"/>
                <a:gd name="T30" fmla="*/ 2 w 441"/>
                <a:gd name="T31" fmla="*/ 18 h 487"/>
                <a:gd name="T32" fmla="*/ 6 w 441"/>
                <a:gd name="T33" fmla="*/ 17 h 487"/>
                <a:gd name="T34" fmla="*/ 13 w 441"/>
                <a:gd name="T35" fmla="*/ 17 h 487"/>
                <a:gd name="T36" fmla="*/ 20 w 441"/>
                <a:gd name="T37" fmla="*/ 17 h 487"/>
                <a:gd name="T38" fmla="*/ 26 w 441"/>
                <a:gd name="T39" fmla="*/ 17 h 487"/>
                <a:gd name="T40" fmla="*/ 29 w 441"/>
                <a:gd name="T41" fmla="*/ 18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 dirty="0"/>
            </a:p>
          </p:txBody>
        </p:sp>
        <p:sp>
          <p:nvSpPr>
            <p:cNvPr id="4108" name="Freeform 14"/>
            <p:cNvSpPr>
              <a:spLocks/>
            </p:cNvSpPr>
            <p:nvPr/>
          </p:nvSpPr>
          <p:spPr bwMode="auto">
            <a:xfrm>
              <a:off x="969" y="1101"/>
              <a:ext cx="354" cy="219"/>
            </a:xfrm>
            <a:custGeom>
              <a:avLst/>
              <a:gdLst>
                <a:gd name="T0" fmla="*/ 0 w 552"/>
                <a:gd name="T1" fmla="*/ 1 h 375"/>
                <a:gd name="T2" fmla="*/ 1 w 552"/>
                <a:gd name="T3" fmla="*/ 15 h 375"/>
                <a:gd name="T4" fmla="*/ 6 w 552"/>
                <a:gd name="T5" fmla="*/ 13 h 375"/>
                <a:gd name="T6" fmla="*/ 9 w 552"/>
                <a:gd name="T7" fmla="*/ 12 h 375"/>
                <a:gd name="T8" fmla="*/ 15 w 552"/>
                <a:gd name="T9" fmla="*/ 11 h 375"/>
                <a:gd name="T10" fmla="*/ 21 w 552"/>
                <a:gd name="T11" fmla="*/ 12 h 375"/>
                <a:gd name="T12" fmla="*/ 27 w 552"/>
                <a:gd name="T13" fmla="*/ 12 h 375"/>
                <a:gd name="T14" fmla="*/ 34 w 552"/>
                <a:gd name="T15" fmla="*/ 13 h 375"/>
                <a:gd name="T16" fmla="*/ 38 w 552"/>
                <a:gd name="T17" fmla="*/ 11 h 375"/>
                <a:gd name="T18" fmla="*/ 38 w 552"/>
                <a:gd name="T19" fmla="*/ 9 h 375"/>
                <a:gd name="T20" fmla="*/ 34 w 552"/>
                <a:gd name="T21" fmla="*/ 8 h 375"/>
                <a:gd name="T22" fmla="*/ 24 w 552"/>
                <a:gd name="T23" fmla="*/ 4 h 375"/>
                <a:gd name="T24" fmla="*/ 13 w 552"/>
                <a:gd name="T25" fmla="*/ 2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 dirty="0"/>
            </a:p>
          </p:txBody>
        </p:sp>
        <p:sp>
          <p:nvSpPr>
            <p:cNvPr id="4109" name="Freeform 15"/>
            <p:cNvSpPr>
              <a:spLocks/>
            </p:cNvSpPr>
            <p:nvPr/>
          </p:nvSpPr>
          <p:spPr bwMode="auto">
            <a:xfrm>
              <a:off x="1645" y="1290"/>
              <a:ext cx="54" cy="115"/>
            </a:xfrm>
            <a:custGeom>
              <a:avLst/>
              <a:gdLst>
                <a:gd name="T0" fmla="*/ 0 w 84"/>
                <a:gd name="T1" fmla="*/ 8 h 196"/>
                <a:gd name="T2" fmla="*/ 1 w 84"/>
                <a:gd name="T3" fmla="*/ 0 h 196"/>
                <a:gd name="T4" fmla="*/ 6 w 84"/>
                <a:gd name="T5" fmla="*/ 5 h 196"/>
                <a:gd name="T6" fmla="*/ 2 w 84"/>
                <a:gd name="T7" fmla="*/ 7 h 196"/>
                <a:gd name="T8" fmla="*/ 1 w 84"/>
                <a:gd name="T9" fmla="*/ 8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 dirty="0"/>
            </a:p>
          </p:txBody>
        </p:sp>
        <p:sp>
          <p:nvSpPr>
            <p:cNvPr id="4110" name="Freeform 16"/>
            <p:cNvSpPr>
              <a:spLocks/>
            </p:cNvSpPr>
            <p:nvPr/>
          </p:nvSpPr>
          <p:spPr bwMode="auto">
            <a:xfrm>
              <a:off x="982" y="1003"/>
              <a:ext cx="722" cy="370"/>
            </a:xfrm>
            <a:custGeom>
              <a:avLst/>
              <a:gdLst>
                <a:gd name="T0" fmla="*/ 77 w 1129"/>
                <a:gd name="T1" fmla="*/ 25 h 632"/>
                <a:gd name="T2" fmla="*/ 77 w 1129"/>
                <a:gd name="T3" fmla="*/ 22 h 632"/>
                <a:gd name="T4" fmla="*/ 77 w 1129"/>
                <a:gd name="T5" fmla="*/ 17 h 632"/>
                <a:gd name="T6" fmla="*/ 77 w 1129"/>
                <a:gd name="T7" fmla="*/ 14 h 632"/>
                <a:gd name="T8" fmla="*/ 77 w 1129"/>
                <a:gd name="T9" fmla="*/ 11 h 632"/>
                <a:gd name="T10" fmla="*/ 76 w 1129"/>
                <a:gd name="T11" fmla="*/ 9 h 632"/>
                <a:gd name="T12" fmla="*/ 74 w 1129"/>
                <a:gd name="T13" fmla="*/ 7 h 632"/>
                <a:gd name="T14" fmla="*/ 72 w 1129"/>
                <a:gd name="T15" fmla="*/ 6 h 632"/>
                <a:gd name="T16" fmla="*/ 63 w 1129"/>
                <a:gd name="T17" fmla="*/ 3 h 632"/>
                <a:gd name="T18" fmla="*/ 54 w 1129"/>
                <a:gd name="T19" fmla="*/ 1 h 632"/>
                <a:gd name="T20" fmla="*/ 48 w 1129"/>
                <a:gd name="T21" fmla="*/ 1 h 632"/>
                <a:gd name="T22" fmla="*/ 39 w 1129"/>
                <a:gd name="T23" fmla="*/ 0 h 632"/>
                <a:gd name="T24" fmla="*/ 31 w 1129"/>
                <a:gd name="T25" fmla="*/ 0 h 632"/>
                <a:gd name="T26" fmla="*/ 27 w 1129"/>
                <a:gd name="T27" fmla="*/ 1 h 632"/>
                <a:gd name="T28" fmla="*/ 35 w 1129"/>
                <a:gd name="T29" fmla="*/ 16 h 632"/>
                <a:gd name="T30" fmla="*/ 35 w 1129"/>
                <a:gd name="T31" fmla="*/ 18 h 632"/>
                <a:gd name="T32" fmla="*/ 33 w 1129"/>
                <a:gd name="T33" fmla="*/ 19 h 632"/>
                <a:gd name="T34" fmla="*/ 26 w 1129"/>
                <a:gd name="T35" fmla="*/ 19 h 632"/>
                <a:gd name="T36" fmla="*/ 11 w 1129"/>
                <a:gd name="T37" fmla="*/ 18 h 632"/>
                <a:gd name="T38" fmla="*/ 4 w 1129"/>
                <a:gd name="T39" fmla="*/ 19 h 632"/>
                <a:gd name="T40" fmla="*/ 0 w 1129"/>
                <a:gd name="T41" fmla="*/ 22 h 632"/>
                <a:gd name="T42" fmla="*/ 3 w 1129"/>
                <a:gd name="T43" fmla="*/ 23 h 632"/>
                <a:gd name="T44" fmla="*/ 8 w 1129"/>
                <a:gd name="T45" fmla="*/ 25 h 632"/>
                <a:gd name="T46" fmla="*/ 11 w 1129"/>
                <a:gd name="T47" fmla="*/ 25 h 632"/>
                <a:gd name="T48" fmla="*/ 17 w 1129"/>
                <a:gd name="T49" fmla="*/ 25 h 632"/>
                <a:gd name="T50" fmla="*/ 24 w 1129"/>
                <a:gd name="T51" fmla="*/ 25 h 632"/>
                <a:gd name="T52" fmla="*/ 33 w 1129"/>
                <a:gd name="T53" fmla="*/ 23 h 632"/>
                <a:gd name="T54" fmla="*/ 43 w 1129"/>
                <a:gd name="T55" fmla="*/ 23 h 632"/>
                <a:gd name="T56" fmla="*/ 49 w 1129"/>
                <a:gd name="T57" fmla="*/ 22 h 632"/>
                <a:gd name="T58" fmla="*/ 56 w 1129"/>
                <a:gd name="T59" fmla="*/ 21 h 632"/>
                <a:gd name="T60" fmla="*/ 63 w 1129"/>
                <a:gd name="T61" fmla="*/ 21 h 632"/>
                <a:gd name="T62" fmla="*/ 70 w 1129"/>
                <a:gd name="T63" fmla="*/ 22 h 632"/>
                <a:gd name="T64" fmla="*/ 72 w 1129"/>
                <a:gd name="T65" fmla="*/ 23 h 632"/>
                <a:gd name="T66" fmla="*/ 75 w 1129"/>
                <a:gd name="T67" fmla="*/ 23 h 632"/>
                <a:gd name="T68" fmla="*/ 77 w 1129"/>
                <a:gd name="T69" fmla="*/ 25 h 632"/>
                <a:gd name="T70" fmla="*/ 77 w 1129"/>
                <a:gd name="T71" fmla="*/ 25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 dirty="0"/>
            </a:p>
          </p:txBody>
        </p:sp>
        <p:sp>
          <p:nvSpPr>
            <p:cNvPr id="4111" name="Freeform 17"/>
            <p:cNvSpPr>
              <a:spLocks/>
            </p:cNvSpPr>
            <p:nvPr/>
          </p:nvSpPr>
          <p:spPr bwMode="auto">
            <a:xfrm>
              <a:off x="1645" y="1098"/>
              <a:ext cx="366" cy="324"/>
            </a:xfrm>
            <a:custGeom>
              <a:avLst/>
              <a:gdLst>
                <a:gd name="T0" fmla="*/ 5 w 572"/>
                <a:gd name="T1" fmla="*/ 2 h 553"/>
                <a:gd name="T2" fmla="*/ 8 w 572"/>
                <a:gd name="T3" fmla="*/ 1 h 553"/>
                <a:gd name="T4" fmla="*/ 14 w 572"/>
                <a:gd name="T5" fmla="*/ 0 h 553"/>
                <a:gd name="T6" fmla="*/ 19 w 572"/>
                <a:gd name="T7" fmla="*/ 0 h 553"/>
                <a:gd name="T8" fmla="*/ 26 w 572"/>
                <a:gd name="T9" fmla="*/ 1 h 553"/>
                <a:gd name="T10" fmla="*/ 30 w 572"/>
                <a:gd name="T11" fmla="*/ 1 h 553"/>
                <a:gd name="T12" fmla="*/ 33 w 572"/>
                <a:gd name="T13" fmla="*/ 2 h 553"/>
                <a:gd name="T14" fmla="*/ 35 w 572"/>
                <a:gd name="T15" fmla="*/ 5 h 553"/>
                <a:gd name="T16" fmla="*/ 36 w 572"/>
                <a:gd name="T17" fmla="*/ 8 h 553"/>
                <a:gd name="T18" fmla="*/ 36 w 572"/>
                <a:gd name="T19" fmla="*/ 9 h 553"/>
                <a:gd name="T20" fmla="*/ 38 w 572"/>
                <a:gd name="T21" fmla="*/ 13 h 553"/>
                <a:gd name="T22" fmla="*/ 38 w 572"/>
                <a:gd name="T23" fmla="*/ 15 h 553"/>
                <a:gd name="T24" fmla="*/ 39 w 572"/>
                <a:gd name="T25" fmla="*/ 19 h 553"/>
                <a:gd name="T26" fmla="*/ 39 w 572"/>
                <a:gd name="T27" fmla="*/ 21 h 553"/>
                <a:gd name="T28" fmla="*/ 36 w 572"/>
                <a:gd name="T29" fmla="*/ 21 h 553"/>
                <a:gd name="T30" fmla="*/ 31 w 572"/>
                <a:gd name="T31" fmla="*/ 21 h 553"/>
                <a:gd name="T32" fmla="*/ 27 w 572"/>
                <a:gd name="T33" fmla="*/ 21 h 553"/>
                <a:gd name="T34" fmla="*/ 24 w 572"/>
                <a:gd name="T35" fmla="*/ 21 h 553"/>
                <a:gd name="T36" fmla="*/ 20 w 572"/>
                <a:gd name="T37" fmla="*/ 21 h 553"/>
                <a:gd name="T38" fmla="*/ 15 w 572"/>
                <a:gd name="T39" fmla="*/ 22 h 553"/>
                <a:gd name="T40" fmla="*/ 12 w 572"/>
                <a:gd name="T41" fmla="*/ 22 h 553"/>
                <a:gd name="T42" fmla="*/ 6 w 572"/>
                <a:gd name="T43" fmla="*/ 22 h 553"/>
                <a:gd name="T44" fmla="*/ 0 w 572"/>
                <a:gd name="T45" fmla="*/ 21 h 553"/>
                <a:gd name="T46" fmla="*/ 2 w 572"/>
                <a:gd name="T47" fmla="*/ 19 h 553"/>
                <a:gd name="T48" fmla="*/ 5 w 572"/>
                <a:gd name="T49" fmla="*/ 19 h 553"/>
                <a:gd name="T50" fmla="*/ 6 w 572"/>
                <a:gd name="T51" fmla="*/ 17 h 553"/>
                <a:gd name="T52" fmla="*/ 6 w 572"/>
                <a:gd name="T53" fmla="*/ 13 h 553"/>
                <a:gd name="T54" fmla="*/ 6 w 572"/>
                <a:gd name="T55" fmla="*/ 10 h 553"/>
                <a:gd name="T56" fmla="*/ 6 w 572"/>
                <a:gd name="T57" fmla="*/ 4 h 553"/>
                <a:gd name="T58" fmla="*/ 5 w 572"/>
                <a:gd name="T59" fmla="*/ 2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 dirty="0"/>
            </a:p>
          </p:txBody>
        </p:sp>
        <p:sp>
          <p:nvSpPr>
            <p:cNvPr id="4112" name="Freeform 18"/>
            <p:cNvSpPr>
              <a:spLocks/>
            </p:cNvSpPr>
            <p:nvPr/>
          </p:nvSpPr>
          <p:spPr bwMode="auto">
            <a:xfrm>
              <a:off x="1484" y="499"/>
              <a:ext cx="199" cy="431"/>
            </a:xfrm>
            <a:custGeom>
              <a:avLst/>
              <a:gdLst>
                <a:gd name="T0" fmla="*/ 17 w 310"/>
                <a:gd name="T1" fmla="*/ 5 h 736"/>
                <a:gd name="T2" fmla="*/ 15 w 310"/>
                <a:gd name="T3" fmla="*/ 5 h 736"/>
                <a:gd name="T4" fmla="*/ 12 w 310"/>
                <a:gd name="T5" fmla="*/ 5 h 736"/>
                <a:gd name="T6" fmla="*/ 8 w 310"/>
                <a:gd name="T7" fmla="*/ 4 h 736"/>
                <a:gd name="T8" fmla="*/ 4 w 310"/>
                <a:gd name="T9" fmla="*/ 2 h 736"/>
                <a:gd name="T10" fmla="*/ 0 w 310"/>
                <a:gd name="T11" fmla="*/ 0 h 736"/>
                <a:gd name="T12" fmla="*/ 1 w 310"/>
                <a:gd name="T13" fmla="*/ 5 h 736"/>
                <a:gd name="T14" fmla="*/ 1 w 310"/>
                <a:gd name="T15" fmla="*/ 9 h 736"/>
                <a:gd name="T16" fmla="*/ 1 w 310"/>
                <a:gd name="T17" fmla="*/ 12 h 736"/>
                <a:gd name="T18" fmla="*/ 1 w 310"/>
                <a:gd name="T19" fmla="*/ 15 h 736"/>
                <a:gd name="T20" fmla="*/ 3 w 310"/>
                <a:gd name="T21" fmla="*/ 20 h 736"/>
                <a:gd name="T22" fmla="*/ 8 w 310"/>
                <a:gd name="T23" fmla="*/ 22 h 736"/>
                <a:gd name="T24" fmla="*/ 10 w 310"/>
                <a:gd name="T25" fmla="*/ 25 h 736"/>
                <a:gd name="T26" fmla="*/ 14 w 310"/>
                <a:gd name="T27" fmla="*/ 27 h 736"/>
                <a:gd name="T28" fmla="*/ 22 w 310"/>
                <a:gd name="T29" fmla="*/ 30 h 736"/>
                <a:gd name="T30" fmla="*/ 20 w 310"/>
                <a:gd name="T31" fmla="*/ 18 h 736"/>
                <a:gd name="T32" fmla="*/ 20 w 310"/>
                <a:gd name="T33" fmla="*/ 15 h 736"/>
                <a:gd name="T34" fmla="*/ 18 w 310"/>
                <a:gd name="T35" fmla="*/ 10 h 736"/>
                <a:gd name="T36" fmla="*/ 17 w 310"/>
                <a:gd name="T37" fmla="*/ 5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 dirty="0"/>
            </a:p>
          </p:txBody>
        </p:sp>
        <p:sp>
          <p:nvSpPr>
            <p:cNvPr id="4113" name="Freeform 19"/>
            <p:cNvSpPr>
              <a:spLocks/>
            </p:cNvSpPr>
            <p:nvPr/>
          </p:nvSpPr>
          <p:spPr bwMode="auto">
            <a:xfrm>
              <a:off x="1064" y="273"/>
              <a:ext cx="507" cy="577"/>
            </a:xfrm>
            <a:custGeom>
              <a:avLst/>
              <a:gdLst>
                <a:gd name="T0" fmla="*/ 6 w 835"/>
                <a:gd name="T1" fmla="*/ 26 h 1051"/>
                <a:gd name="T2" fmla="*/ 1 w 835"/>
                <a:gd name="T3" fmla="*/ 20 h 1051"/>
                <a:gd name="T4" fmla="*/ 1 w 835"/>
                <a:gd name="T5" fmla="*/ 18 h 1051"/>
                <a:gd name="T6" fmla="*/ 0 w 835"/>
                <a:gd name="T7" fmla="*/ 14 h 1051"/>
                <a:gd name="T8" fmla="*/ 1 w 835"/>
                <a:gd name="T9" fmla="*/ 4 h 1051"/>
                <a:gd name="T10" fmla="*/ 2 w 835"/>
                <a:gd name="T11" fmla="*/ 1 h 1051"/>
                <a:gd name="T12" fmla="*/ 8 w 835"/>
                <a:gd name="T13" fmla="*/ 0 h 1051"/>
                <a:gd name="T14" fmla="*/ 19 w 835"/>
                <a:gd name="T15" fmla="*/ 1 h 1051"/>
                <a:gd name="T16" fmla="*/ 29 w 835"/>
                <a:gd name="T17" fmla="*/ 2 h 1051"/>
                <a:gd name="T18" fmla="*/ 36 w 835"/>
                <a:gd name="T19" fmla="*/ 5 h 1051"/>
                <a:gd name="T20" fmla="*/ 36 w 835"/>
                <a:gd name="T21" fmla="*/ 7 h 1051"/>
                <a:gd name="T22" fmla="*/ 35 w 835"/>
                <a:gd name="T23" fmla="*/ 11 h 1051"/>
                <a:gd name="T24" fmla="*/ 35 w 835"/>
                <a:gd name="T25" fmla="*/ 13 h 1051"/>
                <a:gd name="T26" fmla="*/ 35 w 835"/>
                <a:gd name="T27" fmla="*/ 16 h 1051"/>
                <a:gd name="T28" fmla="*/ 35 w 835"/>
                <a:gd name="T29" fmla="*/ 19 h 1051"/>
                <a:gd name="T30" fmla="*/ 37 w 835"/>
                <a:gd name="T31" fmla="*/ 22 h 1051"/>
                <a:gd name="T32" fmla="*/ 38 w 835"/>
                <a:gd name="T33" fmla="*/ 24 h 1051"/>
                <a:gd name="T34" fmla="*/ 42 w 835"/>
                <a:gd name="T35" fmla="*/ 29 h 1051"/>
                <a:gd name="T36" fmla="*/ 37 w 835"/>
                <a:gd name="T37" fmla="*/ 29 h 1051"/>
                <a:gd name="T38" fmla="*/ 32 w 835"/>
                <a:gd name="T39" fmla="*/ 27 h 1051"/>
                <a:gd name="T40" fmla="*/ 26 w 835"/>
                <a:gd name="T41" fmla="*/ 26 h 1051"/>
                <a:gd name="T42" fmla="*/ 21 w 835"/>
                <a:gd name="T43" fmla="*/ 26 h 1051"/>
                <a:gd name="T44" fmla="*/ 13 w 835"/>
                <a:gd name="T45" fmla="*/ 25 h 1051"/>
                <a:gd name="T46" fmla="*/ 6 w 835"/>
                <a:gd name="T47" fmla="*/ 26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rgbClr val="FFFFFF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 dirty="0"/>
            </a:p>
          </p:txBody>
        </p:sp>
        <p:sp>
          <p:nvSpPr>
            <p:cNvPr id="4114" name="Freeform 20"/>
            <p:cNvSpPr>
              <a:spLocks/>
            </p:cNvSpPr>
            <p:nvPr/>
          </p:nvSpPr>
          <p:spPr bwMode="auto">
            <a:xfrm>
              <a:off x="1094" y="725"/>
              <a:ext cx="599" cy="399"/>
            </a:xfrm>
            <a:custGeom>
              <a:avLst/>
              <a:gdLst>
                <a:gd name="T0" fmla="*/ 16 w 936"/>
                <a:gd name="T1" fmla="*/ 19 h 682"/>
                <a:gd name="T2" fmla="*/ 21 w 936"/>
                <a:gd name="T3" fmla="*/ 19 h 682"/>
                <a:gd name="T4" fmla="*/ 33 w 936"/>
                <a:gd name="T5" fmla="*/ 19 h 682"/>
                <a:gd name="T6" fmla="*/ 46 w 936"/>
                <a:gd name="T7" fmla="*/ 22 h 682"/>
                <a:gd name="T8" fmla="*/ 55 w 936"/>
                <a:gd name="T9" fmla="*/ 23 h 682"/>
                <a:gd name="T10" fmla="*/ 60 w 936"/>
                <a:gd name="T11" fmla="*/ 26 h 682"/>
                <a:gd name="T12" fmla="*/ 64 w 936"/>
                <a:gd name="T13" fmla="*/ 27 h 682"/>
                <a:gd name="T14" fmla="*/ 56 w 936"/>
                <a:gd name="T15" fmla="*/ 19 h 682"/>
                <a:gd name="T16" fmla="*/ 53 w 936"/>
                <a:gd name="T17" fmla="*/ 12 h 682"/>
                <a:gd name="T18" fmla="*/ 51 w 936"/>
                <a:gd name="T19" fmla="*/ 9 h 682"/>
                <a:gd name="T20" fmla="*/ 39 w 936"/>
                <a:gd name="T21" fmla="*/ 5 h 682"/>
                <a:gd name="T22" fmla="*/ 28 w 936"/>
                <a:gd name="T23" fmla="*/ 3 h 682"/>
                <a:gd name="T24" fmla="*/ 20 w 936"/>
                <a:gd name="T25" fmla="*/ 2 h 682"/>
                <a:gd name="T26" fmla="*/ 10 w 936"/>
                <a:gd name="T27" fmla="*/ 1 h 682"/>
                <a:gd name="T28" fmla="*/ 0 w 936"/>
                <a:gd name="T29" fmla="*/ 0 h 682"/>
                <a:gd name="T30" fmla="*/ 5 w 936"/>
                <a:gd name="T31" fmla="*/ 6 h 682"/>
                <a:gd name="T32" fmla="*/ 8 w 936"/>
                <a:gd name="T33" fmla="*/ 11 h 682"/>
                <a:gd name="T34" fmla="*/ 12 w 936"/>
                <a:gd name="T35" fmla="*/ 18 h 682"/>
                <a:gd name="T36" fmla="*/ 15 w 936"/>
                <a:gd name="T37" fmla="*/ 19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 dirty="0"/>
            </a:p>
          </p:txBody>
        </p:sp>
        <p:sp>
          <p:nvSpPr>
            <p:cNvPr id="4115" name="Freeform 21"/>
            <p:cNvSpPr>
              <a:spLocks/>
            </p:cNvSpPr>
            <p:nvPr/>
          </p:nvSpPr>
          <p:spPr bwMode="auto">
            <a:xfrm rot="11000101" flipV="1">
              <a:off x="192" y="234"/>
              <a:ext cx="224" cy="1262"/>
            </a:xfrm>
            <a:custGeom>
              <a:avLst/>
              <a:gdLst>
                <a:gd name="T0" fmla="*/ 11 w 369"/>
                <a:gd name="T1" fmla="*/ 0 h 2298"/>
                <a:gd name="T2" fmla="*/ 7 w 369"/>
                <a:gd name="T3" fmla="*/ 5 h 2298"/>
                <a:gd name="T4" fmla="*/ 4 w 369"/>
                <a:gd name="T5" fmla="*/ 9 h 2298"/>
                <a:gd name="T6" fmla="*/ 2 w 369"/>
                <a:gd name="T7" fmla="*/ 13 h 2298"/>
                <a:gd name="T8" fmla="*/ 1 w 369"/>
                <a:gd name="T9" fmla="*/ 18 h 2298"/>
                <a:gd name="T10" fmla="*/ 0 w 369"/>
                <a:gd name="T11" fmla="*/ 23 h 2298"/>
                <a:gd name="T12" fmla="*/ 0 w 369"/>
                <a:gd name="T13" fmla="*/ 29 h 2298"/>
                <a:gd name="T14" fmla="*/ 1 w 369"/>
                <a:gd name="T15" fmla="*/ 34 h 2298"/>
                <a:gd name="T16" fmla="*/ 4 w 369"/>
                <a:gd name="T17" fmla="*/ 40 h 2298"/>
                <a:gd name="T18" fmla="*/ 6 w 369"/>
                <a:gd name="T19" fmla="*/ 45 h 2298"/>
                <a:gd name="T20" fmla="*/ 11 w 369"/>
                <a:gd name="T21" fmla="*/ 52 h 2298"/>
                <a:gd name="T22" fmla="*/ 13 w 369"/>
                <a:gd name="T23" fmla="*/ 56 h 2298"/>
                <a:gd name="T24" fmla="*/ 13 w 369"/>
                <a:gd name="T25" fmla="*/ 59 h 2298"/>
                <a:gd name="T26" fmla="*/ 13 w 369"/>
                <a:gd name="T27" fmla="*/ 63 h 2298"/>
                <a:gd name="T28" fmla="*/ 18 w 369"/>
                <a:gd name="T29" fmla="*/ 59 h 2298"/>
                <a:gd name="T30" fmla="*/ 18 w 369"/>
                <a:gd name="T31" fmla="*/ 57 h 2298"/>
                <a:gd name="T32" fmla="*/ 16 w 369"/>
                <a:gd name="T33" fmla="*/ 53 h 2298"/>
                <a:gd name="T34" fmla="*/ 14 w 369"/>
                <a:gd name="T35" fmla="*/ 49 h 2298"/>
                <a:gd name="T36" fmla="*/ 12 w 369"/>
                <a:gd name="T37" fmla="*/ 46 h 2298"/>
                <a:gd name="T38" fmla="*/ 9 w 369"/>
                <a:gd name="T39" fmla="*/ 41 h 2298"/>
                <a:gd name="T40" fmla="*/ 7 w 369"/>
                <a:gd name="T41" fmla="*/ 38 h 2298"/>
                <a:gd name="T42" fmla="*/ 5 w 369"/>
                <a:gd name="T43" fmla="*/ 35 h 2298"/>
                <a:gd name="T44" fmla="*/ 3 w 369"/>
                <a:gd name="T45" fmla="*/ 32 h 2298"/>
                <a:gd name="T46" fmla="*/ 2 w 369"/>
                <a:gd name="T47" fmla="*/ 27 h 2298"/>
                <a:gd name="T48" fmla="*/ 2 w 369"/>
                <a:gd name="T49" fmla="*/ 21 h 2298"/>
                <a:gd name="T50" fmla="*/ 2 w 369"/>
                <a:gd name="T51" fmla="*/ 16 h 2298"/>
                <a:gd name="T52" fmla="*/ 4 w 369"/>
                <a:gd name="T53" fmla="*/ 12 h 2298"/>
                <a:gd name="T54" fmla="*/ 7 w 369"/>
                <a:gd name="T55" fmla="*/ 7 h 2298"/>
                <a:gd name="T56" fmla="*/ 1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 dirty="0"/>
            </a:p>
          </p:txBody>
        </p:sp>
        <p:sp>
          <p:nvSpPr>
            <p:cNvPr id="4116" name="Oval 22"/>
            <p:cNvSpPr>
              <a:spLocks noChangeArrowheads="1"/>
            </p:cNvSpPr>
            <p:nvPr/>
          </p:nvSpPr>
          <p:spPr bwMode="auto">
            <a:xfrm>
              <a:off x="317" y="1123"/>
              <a:ext cx="49" cy="41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56108" tIns="28054" rIns="56108" bIns="28054">
              <a:spAutoFit/>
            </a:bodyPr>
            <a:lstStyle/>
            <a:p>
              <a:endParaRPr kumimoji="1" lang="ru-RU" sz="2000" dirty="0">
                <a:latin typeface="Times New Roman" pitchFamily="18" charset="0"/>
              </a:endParaRPr>
            </a:p>
          </p:txBody>
        </p:sp>
        <p:sp>
          <p:nvSpPr>
            <p:cNvPr id="4117" name="Freeform 23"/>
            <p:cNvSpPr>
              <a:spLocks/>
            </p:cNvSpPr>
            <p:nvPr/>
          </p:nvSpPr>
          <p:spPr bwMode="auto">
            <a:xfrm>
              <a:off x="354" y="144"/>
              <a:ext cx="735" cy="546"/>
            </a:xfrm>
            <a:custGeom>
              <a:avLst/>
              <a:gdLst>
                <a:gd name="T0" fmla="*/ 0 w 1202"/>
                <a:gd name="T1" fmla="*/ 2 h 1177"/>
                <a:gd name="T2" fmla="*/ 2 w 1202"/>
                <a:gd name="T3" fmla="*/ 2 h 1177"/>
                <a:gd name="T4" fmla="*/ 4 w 1202"/>
                <a:gd name="T5" fmla="*/ 1 h 1177"/>
                <a:gd name="T6" fmla="*/ 6 w 1202"/>
                <a:gd name="T7" fmla="*/ 1 h 1177"/>
                <a:gd name="T8" fmla="*/ 10 w 1202"/>
                <a:gd name="T9" fmla="*/ 0 h 1177"/>
                <a:gd name="T10" fmla="*/ 13 w 1202"/>
                <a:gd name="T11" fmla="*/ 0 h 1177"/>
                <a:gd name="T12" fmla="*/ 17 w 1202"/>
                <a:gd name="T13" fmla="*/ 0 h 1177"/>
                <a:gd name="T14" fmla="*/ 20 w 1202"/>
                <a:gd name="T15" fmla="*/ 0 h 1177"/>
                <a:gd name="T16" fmla="*/ 24 w 1202"/>
                <a:gd name="T17" fmla="*/ 0 h 1177"/>
                <a:gd name="T18" fmla="*/ 28 w 1202"/>
                <a:gd name="T19" fmla="*/ 0 h 1177"/>
                <a:gd name="T20" fmla="*/ 32 w 1202"/>
                <a:gd name="T21" fmla="*/ 0 h 1177"/>
                <a:gd name="T22" fmla="*/ 37 w 1202"/>
                <a:gd name="T23" fmla="*/ 0 h 1177"/>
                <a:gd name="T24" fmla="*/ 40 w 1202"/>
                <a:gd name="T25" fmla="*/ 0 h 1177"/>
                <a:gd name="T26" fmla="*/ 43 w 1202"/>
                <a:gd name="T27" fmla="*/ 0 h 1177"/>
                <a:gd name="T28" fmla="*/ 46 w 1202"/>
                <a:gd name="T29" fmla="*/ 1 h 1177"/>
                <a:gd name="T30" fmla="*/ 49 w 1202"/>
                <a:gd name="T31" fmla="*/ 1 h 1177"/>
                <a:gd name="T32" fmla="*/ 51 w 1202"/>
                <a:gd name="T33" fmla="*/ 2 h 1177"/>
                <a:gd name="T34" fmla="*/ 51 w 1202"/>
                <a:gd name="T35" fmla="*/ 3 h 1177"/>
                <a:gd name="T36" fmla="*/ 51 w 1202"/>
                <a:gd name="T37" fmla="*/ 3 h 1177"/>
                <a:gd name="T38" fmla="*/ 51 w 1202"/>
                <a:gd name="T39" fmla="*/ 4 h 1177"/>
                <a:gd name="T40" fmla="*/ 53 w 1202"/>
                <a:gd name="T41" fmla="*/ 5 h 1177"/>
                <a:gd name="T42" fmla="*/ 54 w 1202"/>
                <a:gd name="T43" fmla="*/ 6 h 1177"/>
                <a:gd name="T44" fmla="*/ 57 w 1202"/>
                <a:gd name="T45" fmla="*/ 8 h 1177"/>
                <a:gd name="T46" fmla="*/ 60 w 1202"/>
                <a:gd name="T47" fmla="*/ 10 h 1177"/>
                <a:gd name="T48" fmla="*/ 63 w 1202"/>
                <a:gd name="T49" fmla="*/ 12 h 1177"/>
                <a:gd name="T50" fmla="*/ 63 w 1202"/>
                <a:gd name="T51" fmla="*/ 12 h 1177"/>
                <a:gd name="T52" fmla="*/ 63 w 1202"/>
                <a:gd name="T53" fmla="*/ 12 h 1177"/>
                <a:gd name="T54" fmla="*/ 59 w 1202"/>
                <a:gd name="T55" fmla="*/ 12 h 1177"/>
                <a:gd name="T56" fmla="*/ 56 w 1202"/>
                <a:gd name="T57" fmla="*/ 11 h 1177"/>
                <a:gd name="T58" fmla="*/ 51 w 1202"/>
                <a:gd name="T59" fmla="*/ 10 h 1177"/>
                <a:gd name="T60" fmla="*/ 46 w 1202"/>
                <a:gd name="T61" fmla="*/ 10 h 1177"/>
                <a:gd name="T62" fmla="*/ 41 w 1202"/>
                <a:gd name="T63" fmla="*/ 9 h 1177"/>
                <a:gd name="T64" fmla="*/ 35 w 1202"/>
                <a:gd name="T65" fmla="*/ 9 h 1177"/>
                <a:gd name="T66" fmla="*/ 30 w 1202"/>
                <a:gd name="T67" fmla="*/ 8 h 1177"/>
                <a:gd name="T68" fmla="*/ 24 w 1202"/>
                <a:gd name="T69" fmla="*/ 8 h 1177"/>
                <a:gd name="T70" fmla="*/ 18 w 1202"/>
                <a:gd name="T71" fmla="*/ 9 h 1177"/>
                <a:gd name="T72" fmla="*/ 12 w 1202"/>
                <a:gd name="T73" fmla="*/ 9 h 1177"/>
                <a:gd name="T74" fmla="*/ 6 w 1202"/>
                <a:gd name="T75" fmla="*/ 9 h 1177"/>
                <a:gd name="T76" fmla="*/ 7 w 1202"/>
                <a:gd name="T77" fmla="*/ 9 h 1177"/>
                <a:gd name="T78" fmla="*/ 6 w 1202"/>
                <a:gd name="T79" fmla="*/ 7 h 1177"/>
                <a:gd name="T80" fmla="*/ 6 w 1202"/>
                <a:gd name="T81" fmla="*/ 6 h 1177"/>
                <a:gd name="T82" fmla="*/ 4 w 1202"/>
                <a:gd name="T83" fmla="*/ 5 h 1177"/>
                <a:gd name="T84" fmla="*/ 2 w 1202"/>
                <a:gd name="T85" fmla="*/ 4 h 1177"/>
                <a:gd name="T86" fmla="*/ 1 w 1202"/>
                <a:gd name="T87" fmla="*/ 3 h 1177"/>
                <a:gd name="T88" fmla="*/ 0 w 1202"/>
                <a:gd name="T89" fmla="*/ 2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 dirty="0"/>
            </a:p>
          </p:txBody>
        </p:sp>
        <p:sp>
          <p:nvSpPr>
            <p:cNvPr id="4118" name="AutoShape 24"/>
            <p:cNvSpPr>
              <a:spLocks noChangeArrowheads="1"/>
            </p:cNvSpPr>
            <p:nvPr/>
          </p:nvSpPr>
          <p:spPr bwMode="auto">
            <a:xfrm rot="2940000">
              <a:off x="707" y="252"/>
              <a:ext cx="36" cy="111"/>
            </a:xfrm>
            <a:prstGeom prst="triangle">
              <a:avLst>
                <a:gd name="adj" fmla="val 49958"/>
              </a:avLst>
            </a:prstGeom>
            <a:solidFill>
              <a:schemeClr val="bg1"/>
            </a:solidFill>
            <a:ln w="63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56108" tIns="28054" rIns="56108" bIns="28054">
              <a:spAutoFit/>
            </a:bodyPr>
            <a:lstStyle/>
            <a:p>
              <a:endParaRPr kumimoji="1" lang="ru-RU" sz="2000" dirty="0">
                <a:latin typeface="Times New Roman" pitchFamily="18" charset="0"/>
              </a:endParaRPr>
            </a:p>
          </p:txBody>
        </p:sp>
        <p:sp>
          <p:nvSpPr>
            <p:cNvPr id="4119" name="AutoShape 25"/>
            <p:cNvSpPr>
              <a:spLocks noChangeArrowheads="1"/>
            </p:cNvSpPr>
            <p:nvPr/>
          </p:nvSpPr>
          <p:spPr bwMode="auto">
            <a:xfrm rot="13740000" flipH="1">
              <a:off x="627" y="318"/>
              <a:ext cx="37" cy="111"/>
            </a:xfrm>
            <a:prstGeom prst="triangle">
              <a:avLst>
                <a:gd name="adj" fmla="val 49958"/>
              </a:avLst>
            </a:prstGeom>
            <a:solidFill>
              <a:schemeClr val="bg1"/>
            </a:solidFill>
            <a:ln w="63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56108" tIns="28054" rIns="56108" bIns="28054">
              <a:spAutoFit/>
            </a:bodyPr>
            <a:lstStyle/>
            <a:p>
              <a:endParaRPr kumimoji="1" lang="ru-RU" sz="2000" dirty="0">
                <a:latin typeface="Times New Roman" pitchFamily="18" charset="0"/>
              </a:endParaRPr>
            </a:p>
          </p:txBody>
        </p:sp>
        <p:sp>
          <p:nvSpPr>
            <p:cNvPr id="4120" name="AutoShape 26"/>
            <p:cNvSpPr>
              <a:spLocks noChangeArrowheads="1"/>
            </p:cNvSpPr>
            <p:nvPr/>
          </p:nvSpPr>
          <p:spPr bwMode="auto">
            <a:xfrm rot="-2460000">
              <a:off x="618" y="266"/>
              <a:ext cx="46" cy="83"/>
            </a:xfrm>
            <a:prstGeom prst="triangle">
              <a:avLst>
                <a:gd name="adj" fmla="val 49958"/>
              </a:avLst>
            </a:prstGeom>
            <a:solidFill>
              <a:schemeClr val="bg1"/>
            </a:solidFill>
            <a:ln w="63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56108" tIns="28054" rIns="56108" bIns="28054">
              <a:spAutoFit/>
            </a:bodyPr>
            <a:lstStyle/>
            <a:p>
              <a:endParaRPr kumimoji="1" lang="ru-RU" sz="2000" dirty="0">
                <a:latin typeface="Times New Roman" pitchFamily="18" charset="0"/>
              </a:endParaRPr>
            </a:p>
          </p:txBody>
        </p:sp>
        <p:sp>
          <p:nvSpPr>
            <p:cNvPr id="4121" name="AutoShape 27"/>
            <p:cNvSpPr>
              <a:spLocks noChangeArrowheads="1"/>
            </p:cNvSpPr>
            <p:nvPr/>
          </p:nvSpPr>
          <p:spPr bwMode="auto">
            <a:xfrm rot="8340000" flipH="1">
              <a:off x="683" y="332"/>
              <a:ext cx="46" cy="87"/>
            </a:xfrm>
            <a:prstGeom prst="triangle">
              <a:avLst>
                <a:gd name="adj" fmla="val 49958"/>
              </a:avLst>
            </a:prstGeom>
            <a:solidFill>
              <a:schemeClr val="bg1"/>
            </a:solidFill>
            <a:ln w="63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56108" tIns="28054" rIns="56108" bIns="28054">
              <a:spAutoFit/>
            </a:bodyPr>
            <a:lstStyle/>
            <a:p>
              <a:endParaRPr kumimoji="1" lang="ru-RU" sz="2000" dirty="0">
                <a:latin typeface="Times New Roman" pitchFamily="18" charset="0"/>
              </a:endParaRPr>
            </a:p>
          </p:txBody>
        </p:sp>
        <p:grpSp>
          <p:nvGrpSpPr>
            <p:cNvPr id="4122" name="Group 28"/>
            <p:cNvGrpSpPr>
              <a:grpSpLocks/>
            </p:cNvGrpSpPr>
            <p:nvPr/>
          </p:nvGrpSpPr>
          <p:grpSpPr bwMode="auto">
            <a:xfrm>
              <a:off x="504" y="180"/>
              <a:ext cx="339" cy="324"/>
              <a:chOff x="4653" y="2141"/>
              <a:chExt cx="583" cy="594"/>
            </a:xfrm>
          </p:grpSpPr>
          <p:grpSp>
            <p:nvGrpSpPr>
              <p:cNvPr id="4129" name="Group 29"/>
              <p:cNvGrpSpPr>
                <a:grpSpLocks/>
              </p:cNvGrpSpPr>
              <p:nvPr/>
            </p:nvGrpSpPr>
            <p:grpSpPr bwMode="auto">
              <a:xfrm>
                <a:off x="4919" y="2141"/>
                <a:ext cx="68" cy="594"/>
                <a:chOff x="4919" y="2141"/>
                <a:chExt cx="68" cy="594"/>
              </a:xfrm>
            </p:grpSpPr>
            <p:sp>
              <p:nvSpPr>
                <p:cNvPr id="4133" name="AutoShape 30"/>
                <p:cNvSpPr>
                  <a:spLocks noChangeArrowheads="1"/>
                </p:cNvSpPr>
                <p:nvPr/>
              </p:nvSpPr>
              <p:spPr bwMode="auto">
                <a:xfrm>
                  <a:off x="4919" y="2141"/>
                  <a:ext cx="68" cy="301"/>
                </a:xfrm>
                <a:prstGeom prst="triangle">
                  <a:avLst>
                    <a:gd name="adj" fmla="val 49958"/>
                  </a:avLst>
                </a:prstGeom>
                <a:solidFill>
                  <a:schemeClr val="bg1"/>
                </a:solidFill>
                <a:ln w="63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kumimoji="1" lang="ru-RU" sz="2000" dirty="0">
                    <a:latin typeface="Times New Roman" pitchFamily="18" charset="0"/>
                  </a:endParaRPr>
                </a:p>
              </p:txBody>
            </p:sp>
            <p:sp>
              <p:nvSpPr>
                <p:cNvPr id="4134" name="AutoShape 31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4919" y="2439"/>
                  <a:ext cx="68" cy="296"/>
                </a:xfrm>
                <a:prstGeom prst="triangle">
                  <a:avLst>
                    <a:gd name="adj" fmla="val 49958"/>
                  </a:avLst>
                </a:prstGeom>
                <a:solidFill>
                  <a:schemeClr val="bg1"/>
                </a:solidFill>
                <a:ln w="63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kumimoji="1" lang="ru-RU" sz="2000" dirty="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130" name="Group 32"/>
              <p:cNvGrpSpPr>
                <a:grpSpLocks/>
              </p:cNvGrpSpPr>
              <p:nvPr/>
            </p:nvGrpSpPr>
            <p:grpSpPr bwMode="auto">
              <a:xfrm>
                <a:off x="4653" y="2412"/>
                <a:ext cx="583" cy="70"/>
                <a:chOff x="4653" y="2412"/>
                <a:chExt cx="583" cy="70"/>
              </a:xfrm>
            </p:grpSpPr>
            <p:sp>
              <p:nvSpPr>
                <p:cNvPr id="4131" name="AutoShape 33"/>
                <p:cNvSpPr>
                  <a:spLocks noChangeArrowheads="1"/>
                </p:cNvSpPr>
                <p:nvPr/>
              </p:nvSpPr>
              <p:spPr bwMode="auto">
                <a:xfrm rot="-5400000">
                  <a:off x="4762" y="2303"/>
                  <a:ext cx="70" cy="288"/>
                </a:xfrm>
                <a:prstGeom prst="triangle">
                  <a:avLst>
                    <a:gd name="adj" fmla="val 49958"/>
                  </a:avLst>
                </a:prstGeom>
                <a:solidFill>
                  <a:schemeClr val="bg1"/>
                </a:solidFill>
                <a:ln w="63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kumimoji="1" lang="ru-RU" sz="2000" dirty="0">
                    <a:latin typeface="Times New Roman" pitchFamily="18" charset="0"/>
                  </a:endParaRPr>
                </a:p>
              </p:txBody>
            </p:sp>
            <p:sp>
              <p:nvSpPr>
                <p:cNvPr id="4132" name="AutoShape 34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5053" y="2299"/>
                  <a:ext cx="70" cy="296"/>
                </a:xfrm>
                <a:prstGeom prst="triangle">
                  <a:avLst>
                    <a:gd name="adj" fmla="val 49958"/>
                  </a:avLst>
                </a:prstGeom>
                <a:solidFill>
                  <a:schemeClr val="bg1"/>
                </a:solidFill>
                <a:ln w="63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kumimoji="1" lang="ru-RU" sz="2000" dirty="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4123" name="Group 35"/>
            <p:cNvGrpSpPr>
              <a:grpSpLocks/>
            </p:cNvGrpSpPr>
            <p:nvPr/>
          </p:nvGrpSpPr>
          <p:grpSpPr bwMode="auto">
            <a:xfrm>
              <a:off x="653" y="322"/>
              <a:ext cx="47" cy="46"/>
              <a:chOff x="4910" y="2402"/>
              <a:chExt cx="79" cy="83"/>
            </a:xfrm>
          </p:grpSpPr>
          <p:sp>
            <p:nvSpPr>
              <p:cNvPr id="4127" name="Oval 36"/>
              <p:cNvSpPr>
                <a:spLocks noChangeArrowheads="1"/>
              </p:cNvSpPr>
              <p:nvPr/>
            </p:nvSpPr>
            <p:spPr bwMode="auto">
              <a:xfrm>
                <a:off x="4910" y="2402"/>
                <a:ext cx="79" cy="83"/>
              </a:xfrm>
              <a:prstGeom prst="ellipse">
                <a:avLst/>
              </a:prstGeom>
              <a:solidFill>
                <a:srgbClr val="FE9B03"/>
              </a:solidFill>
              <a:ln w="12700">
                <a:solidFill>
                  <a:srgbClr val="FE9B03"/>
                </a:solidFill>
                <a:round/>
                <a:headEnd/>
                <a:tailEnd/>
              </a:ln>
            </p:spPr>
            <p:txBody>
              <a:bodyPr lIns="56108" tIns="28054" rIns="56108" bIns="28054">
                <a:spAutoFit/>
              </a:bodyPr>
              <a:lstStyle/>
              <a:p>
                <a:endParaRPr kumimoji="1" lang="ru-RU" sz="2000" dirty="0">
                  <a:latin typeface="Times New Roman" pitchFamily="18" charset="0"/>
                </a:endParaRPr>
              </a:p>
            </p:txBody>
          </p:sp>
          <p:sp>
            <p:nvSpPr>
              <p:cNvPr id="4128" name="AutoShape 37"/>
              <p:cNvSpPr>
                <a:spLocks noChangeArrowheads="1"/>
              </p:cNvSpPr>
              <p:nvPr/>
            </p:nvSpPr>
            <p:spPr bwMode="auto">
              <a:xfrm>
                <a:off x="4926" y="2406"/>
                <a:ext cx="49" cy="60"/>
              </a:xfrm>
              <a:prstGeom prst="triangle">
                <a:avLst>
                  <a:gd name="adj" fmla="val 51755"/>
                </a:avLst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lIns="56108" tIns="28054" rIns="56108" bIns="28054">
                <a:spAutoFit/>
              </a:bodyPr>
              <a:lstStyle/>
              <a:p>
                <a:endParaRPr kumimoji="1" lang="ru-RU" sz="2000" dirty="0">
                  <a:latin typeface="Times New Roman" pitchFamily="18" charset="0"/>
                </a:endParaRPr>
              </a:p>
            </p:txBody>
          </p:sp>
        </p:grpSp>
        <p:sp>
          <p:nvSpPr>
            <p:cNvPr id="4124" name="Freeform 38"/>
            <p:cNvSpPr>
              <a:spLocks/>
            </p:cNvSpPr>
            <p:nvPr/>
          </p:nvSpPr>
          <p:spPr bwMode="auto">
            <a:xfrm>
              <a:off x="422" y="534"/>
              <a:ext cx="822" cy="479"/>
            </a:xfrm>
            <a:custGeom>
              <a:avLst/>
              <a:gdLst>
                <a:gd name="T0" fmla="*/ 0 w 1354"/>
                <a:gd name="T1" fmla="*/ 14 h 872"/>
                <a:gd name="T2" fmla="*/ 4 w 1354"/>
                <a:gd name="T3" fmla="*/ 13 h 872"/>
                <a:gd name="T4" fmla="*/ 13 w 1354"/>
                <a:gd name="T5" fmla="*/ 13 h 872"/>
                <a:gd name="T6" fmla="*/ 20 w 1354"/>
                <a:gd name="T7" fmla="*/ 13 h 872"/>
                <a:gd name="T8" fmla="*/ 29 w 1354"/>
                <a:gd name="T9" fmla="*/ 14 h 872"/>
                <a:gd name="T10" fmla="*/ 41 w 1354"/>
                <a:gd name="T11" fmla="*/ 16 h 872"/>
                <a:gd name="T12" fmla="*/ 50 w 1354"/>
                <a:gd name="T13" fmla="*/ 18 h 872"/>
                <a:gd name="T14" fmla="*/ 59 w 1354"/>
                <a:gd name="T15" fmla="*/ 20 h 872"/>
                <a:gd name="T16" fmla="*/ 63 w 1354"/>
                <a:gd name="T17" fmla="*/ 21 h 872"/>
                <a:gd name="T18" fmla="*/ 67 w 1354"/>
                <a:gd name="T19" fmla="*/ 24 h 872"/>
                <a:gd name="T20" fmla="*/ 62 w 1354"/>
                <a:gd name="T21" fmla="*/ 15 h 872"/>
                <a:gd name="T22" fmla="*/ 58 w 1354"/>
                <a:gd name="T23" fmla="*/ 10 h 872"/>
                <a:gd name="T24" fmla="*/ 55 w 1354"/>
                <a:gd name="T25" fmla="*/ 8 h 872"/>
                <a:gd name="T26" fmla="*/ 46 w 1354"/>
                <a:gd name="T27" fmla="*/ 4 h 872"/>
                <a:gd name="T28" fmla="*/ 35 w 1354"/>
                <a:gd name="T29" fmla="*/ 2 h 872"/>
                <a:gd name="T30" fmla="*/ 22 w 1354"/>
                <a:gd name="T31" fmla="*/ 1 h 872"/>
                <a:gd name="T32" fmla="*/ 12 w 1354"/>
                <a:gd name="T33" fmla="*/ 0 h 872"/>
                <a:gd name="T34" fmla="*/ 6 w 1354"/>
                <a:gd name="T35" fmla="*/ 1 h 872"/>
                <a:gd name="T36" fmla="*/ 1 w 1354"/>
                <a:gd name="T37" fmla="*/ 3 h 872"/>
                <a:gd name="T38" fmla="*/ 1 w 1354"/>
                <a:gd name="T39" fmla="*/ 5 h 872"/>
                <a:gd name="T40" fmla="*/ 1 w 1354"/>
                <a:gd name="T41" fmla="*/ 11 h 872"/>
                <a:gd name="T42" fmla="*/ 0 w 1354"/>
                <a:gd name="T43" fmla="*/ 14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 dirty="0"/>
            </a:p>
          </p:txBody>
        </p:sp>
        <p:sp>
          <p:nvSpPr>
            <p:cNvPr id="4125" name="Freeform 39"/>
            <p:cNvSpPr>
              <a:spLocks/>
            </p:cNvSpPr>
            <p:nvPr/>
          </p:nvSpPr>
          <p:spPr bwMode="auto">
            <a:xfrm rot="21384435" flipH="1">
              <a:off x="285" y="222"/>
              <a:ext cx="225" cy="1263"/>
            </a:xfrm>
            <a:custGeom>
              <a:avLst/>
              <a:gdLst>
                <a:gd name="T0" fmla="*/ 12 w 369"/>
                <a:gd name="T1" fmla="*/ 0 h 2298"/>
                <a:gd name="T2" fmla="*/ 7 w 369"/>
                <a:gd name="T3" fmla="*/ 5 h 2298"/>
                <a:gd name="T4" fmla="*/ 4 w 369"/>
                <a:gd name="T5" fmla="*/ 9 h 2298"/>
                <a:gd name="T6" fmla="*/ 2 w 369"/>
                <a:gd name="T7" fmla="*/ 13 h 2298"/>
                <a:gd name="T8" fmla="*/ 1 w 369"/>
                <a:gd name="T9" fmla="*/ 18 h 2298"/>
                <a:gd name="T10" fmla="*/ 0 w 369"/>
                <a:gd name="T11" fmla="*/ 23 h 2298"/>
                <a:gd name="T12" fmla="*/ 0 w 369"/>
                <a:gd name="T13" fmla="*/ 29 h 2298"/>
                <a:gd name="T14" fmla="*/ 1 w 369"/>
                <a:gd name="T15" fmla="*/ 34 h 2298"/>
                <a:gd name="T16" fmla="*/ 4 w 369"/>
                <a:gd name="T17" fmla="*/ 41 h 2298"/>
                <a:gd name="T18" fmla="*/ 6 w 369"/>
                <a:gd name="T19" fmla="*/ 45 h 2298"/>
                <a:gd name="T20" fmla="*/ 11 w 369"/>
                <a:gd name="T21" fmla="*/ 52 h 2298"/>
                <a:gd name="T22" fmla="*/ 13 w 369"/>
                <a:gd name="T23" fmla="*/ 56 h 2298"/>
                <a:gd name="T24" fmla="*/ 14 w 369"/>
                <a:gd name="T25" fmla="*/ 59 h 2298"/>
                <a:gd name="T26" fmla="*/ 14 w 369"/>
                <a:gd name="T27" fmla="*/ 63 h 2298"/>
                <a:gd name="T28" fmla="*/ 19 w 369"/>
                <a:gd name="T29" fmla="*/ 60 h 2298"/>
                <a:gd name="T30" fmla="*/ 18 w 369"/>
                <a:gd name="T31" fmla="*/ 58 h 2298"/>
                <a:gd name="T32" fmla="*/ 16 w 369"/>
                <a:gd name="T33" fmla="*/ 53 h 2298"/>
                <a:gd name="T34" fmla="*/ 15 w 369"/>
                <a:gd name="T35" fmla="*/ 50 h 2298"/>
                <a:gd name="T36" fmla="*/ 12 w 369"/>
                <a:gd name="T37" fmla="*/ 46 h 2298"/>
                <a:gd name="T38" fmla="*/ 9 w 369"/>
                <a:gd name="T39" fmla="*/ 41 h 2298"/>
                <a:gd name="T40" fmla="*/ 7 w 369"/>
                <a:gd name="T41" fmla="*/ 38 h 2298"/>
                <a:gd name="T42" fmla="*/ 5 w 369"/>
                <a:gd name="T43" fmla="*/ 35 h 2298"/>
                <a:gd name="T44" fmla="*/ 3 w 369"/>
                <a:gd name="T45" fmla="*/ 32 h 2298"/>
                <a:gd name="T46" fmla="*/ 2 w 369"/>
                <a:gd name="T47" fmla="*/ 27 h 2298"/>
                <a:gd name="T48" fmla="*/ 2 w 369"/>
                <a:gd name="T49" fmla="*/ 21 h 2298"/>
                <a:gd name="T50" fmla="*/ 2 w 369"/>
                <a:gd name="T51" fmla="*/ 16 h 2298"/>
                <a:gd name="T52" fmla="*/ 4 w 369"/>
                <a:gd name="T53" fmla="*/ 12 h 2298"/>
                <a:gd name="T54" fmla="*/ 7 w 369"/>
                <a:gd name="T55" fmla="*/ 7 h 2298"/>
                <a:gd name="T56" fmla="*/ 12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 dirty="0"/>
            </a:p>
          </p:txBody>
        </p:sp>
        <p:sp>
          <p:nvSpPr>
            <p:cNvPr id="4126" name="Oval 40"/>
            <p:cNvSpPr>
              <a:spLocks noChangeArrowheads="1"/>
            </p:cNvSpPr>
            <p:nvPr/>
          </p:nvSpPr>
          <p:spPr bwMode="auto">
            <a:xfrm>
              <a:off x="310" y="235"/>
              <a:ext cx="48" cy="41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56108" tIns="28054" rIns="56108" bIns="28054">
              <a:spAutoFit/>
            </a:bodyPr>
            <a:lstStyle/>
            <a:p>
              <a:endParaRPr kumimoji="1" lang="ru-RU" sz="2000" dirty="0">
                <a:latin typeface="Times New Roman" pitchFamily="18" charset="0"/>
              </a:endParaRPr>
            </a:p>
          </p:txBody>
        </p:sp>
      </p:grpSp>
      <p:sp>
        <p:nvSpPr>
          <p:cNvPr id="42" name="Содержимое 41"/>
          <p:cNvSpPr>
            <a:spLocks noGrp="1"/>
          </p:cNvSpPr>
          <p:nvPr>
            <p:ph idx="1"/>
          </p:nvPr>
        </p:nvSpPr>
        <p:spPr>
          <a:xfrm>
            <a:off x="0" y="928671"/>
            <a:ext cx="8628063" cy="6572268"/>
          </a:xfrm>
        </p:spPr>
        <p:txBody>
          <a:bodyPr/>
          <a:lstStyle/>
          <a:p>
            <a:pPr>
              <a:buNone/>
            </a:pPr>
            <a:r>
              <a:rPr lang="ru-RU" sz="2800" i="1" u="sng" dirty="0" smtClean="0"/>
              <a:t> </a:t>
            </a:r>
            <a:r>
              <a:rPr lang="ru-RU" sz="2000" i="1" u="sng" dirty="0" smtClean="0">
                <a:solidFill>
                  <a:srgbClr val="44056B"/>
                </a:solidFill>
              </a:rPr>
              <a:t>Образовательные</a:t>
            </a:r>
            <a:endParaRPr lang="ru-RU" sz="2000" i="1" dirty="0" smtClean="0">
              <a:solidFill>
                <a:srgbClr val="44056B"/>
              </a:solidFill>
            </a:endParaRPr>
          </a:p>
          <a:p>
            <a:pPr>
              <a:buNone/>
            </a:pPr>
            <a:r>
              <a:rPr lang="ru-RU" sz="2000" i="1" dirty="0" smtClean="0">
                <a:solidFill>
                  <a:srgbClr val="44056B"/>
                </a:solidFill>
              </a:rPr>
              <a:t>   -формировать у детей знания об армии и представление, об особенностях военной службы; 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44056B"/>
                </a:solidFill>
              </a:rPr>
              <a:t>   - расширить знания о Российской Армии, родах войск, военной технике</a:t>
            </a:r>
          </a:p>
          <a:p>
            <a:pPr>
              <a:buNone/>
            </a:pPr>
            <a:r>
              <a:rPr lang="ru-RU" sz="2000" i="1" u="sng" dirty="0" smtClean="0">
                <a:solidFill>
                  <a:srgbClr val="FF0000"/>
                </a:solidFill>
              </a:rPr>
              <a:t>   Воспитательные</a:t>
            </a:r>
            <a:endParaRPr lang="ru-RU" sz="2000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000" i="1" dirty="0" smtClean="0">
                <a:solidFill>
                  <a:srgbClr val="FF0000"/>
                </a:solidFill>
              </a:rPr>
              <a:t>   - воспитывать чувство гордости за свою армию и вызвать желание быть похожими на сильных российских воинов; 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FF0000"/>
                </a:solidFill>
              </a:rPr>
              <a:t>   -проводить работу с родителями, привлекая их к патриотическому воспитанию детей в семье.</a:t>
            </a:r>
          </a:p>
          <a:p>
            <a:pPr>
              <a:buNone/>
            </a:pPr>
            <a:r>
              <a:rPr lang="ru-RU" sz="2800" i="1" u="sng" dirty="0" smtClean="0"/>
              <a:t>  </a:t>
            </a:r>
            <a:r>
              <a:rPr lang="ru-RU" sz="2000" i="1" u="sng" dirty="0" smtClean="0"/>
              <a:t>Развивающие </a:t>
            </a:r>
            <a:endParaRPr lang="ru-RU" sz="2000" i="1" dirty="0" smtClean="0"/>
          </a:p>
          <a:p>
            <a:pPr>
              <a:buNone/>
            </a:pPr>
            <a:r>
              <a:rPr lang="ru-RU" sz="2000" i="1" dirty="0" smtClean="0"/>
              <a:t>   - развивать  познавательные процессы и мыслительные операции  посредством игр, упражнений и занятий</a:t>
            </a:r>
            <a:endParaRPr lang="ru-RU" sz="2000" dirty="0" smtClean="0">
              <a:solidFill>
                <a:srgbClr val="44056B"/>
              </a:solidFill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8" name="Rectangle 8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50300" cy="1668462"/>
          </a:xfrm>
          <a:gradFill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/>
          </a:gradFill>
          <a:ln w="38100" cmpd="dbl">
            <a:solidFill>
              <a:schemeClr val="tx2"/>
            </a:solidFill>
          </a:ln>
        </p:spPr>
        <p:txBody>
          <a:bodyPr/>
          <a:lstStyle/>
          <a:p>
            <a:pPr marL="609600" indent="-609600" algn="l" eaLnBrk="1" hangingPunct="1">
              <a:spcBef>
                <a:spcPct val="20000"/>
              </a:spcBef>
              <a:buClr>
                <a:srgbClr val="990000"/>
              </a:buClr>
              <a:buSzPct val="60000"/>
              <a:defRPr/>
            </a:pPr>
            <a:r>
              <a:rPr lang="ru-RU" dirty="0" smtClean="0">
                <a:solidFill>
                  <a:srgbClr val="A50021"/>
                </a:solidFill>
                <a:effectLst/>
              </a:rPr>
              <a:t> </a:t>
            </a:r>
            <a:r>
              <a:rPr lang="ru-RU" sz="3200" b="1" u="sng" dirty="0" smtClean="0">
                <a:solidFill>
                  <a:schemeClr val="bg1">
                    <a:lumMod val="75000"/>
                  </a:schemeClr>
                </a:solidFill>
              </a:rPr>
              <a:t>Проблема:</a:t>
            </a:r>
            <a:r>
              <a:rPr lang="ru-RU" sz="32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br>
              <a:rPr lang="ru-RU" sz="32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отсутствие интереса к Российской армии.</a:t>
            </a:r>
            <a:b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rgbClr val="A50021"/>
                </a:solidFill>
                <a:effectLst/>
              </a:rPr>
              <a:t>        </a:t>
            </a:r>
          </a:p>
        </p:txBody>
      </p:sp>
      <p:sp>
        <p:nvSpPr>
          <p:cNvPr id="50223" name="Text Box 47"/>
          <p:cNvSpPr txBox="1">
            <a:spLocks noChangeArrowheads="1"/>
          </p:cNvSpPr>
          <p:nvPr/>
        </p:nvSpPr>
        <p:spPr bwMode="auto">
          <a:xfrm>
            <a:off x="357188" y="1928813"/>
            <a:ext cx="8501062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2800" b="1" u="sng" dirty="0">
              <a:solidFill>
                <a:schemeClr val="bg1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ru-RU" sz="2800" b="1" u="sng" dirty="0">
                <a:solidFill>
                  <a:schemeClr val="bg1">
                    <a:lumMod val="75000"/>
                  </a:schemeClr>
                </a:solidFill>
              </a:rPr>
              <a:t>Обоснование проблемы:</a:t>
            </a:r>
            <a:r>
              <a:rPr lang="ru-RU" sz="28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недостаточный уровень знаний о Российской армии; формирование гендерной принадлежности; отсутствие желания в будущем стать защитником Отечества.</a:t>
            </a:r>
          </a:p>
          <a:p>
            <a:pPr algn="just">
              <a:defRPr/>
            </a:pPr>
            <a:endParaRPr lang="ru-RU" sz="2400" b="1" u="sng" dirty="0">
              <a:solidFill>
                <a:schemeClr val="bg1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ru-RU" sz="2800" b="1" u="sng" dirty="0">
                <a:solidFill>
                  <a:schemeClr val="bg1">
                    <a:lumMod val="75000"/>
                  </a:schemeClr>
                </a:solidFill>
              </a:rPr>
              <a:t>Актуальность:</a:t>
            </a:r>
            <a:r>
              <a:rPr lang="ru-RU" sz="2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одним из направлений духовно-нравственного воспитания является воспитание героического начала в детях. Ведь формирование отношения к стране и государству, где живёт человек, к её истории начинается с детства.</a:t>
            </a: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 descr="C:\Users\Пользователь\Детский сад\ОФОРМЛЯЛКИ\23 февраля\23 f3 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1643063"/>
            <a:ext cx="3500437" cy="4951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22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85750" y="1571625"/>
            <a:ext cx="8556625" cy="4752975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</a:rPr>
              <a:t>Вид проекта</a:t>
            </a: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rgbClr val="FFFF00"/>
                </a:solidFill>
              </a:rPr>
              <a:t>–краткосрочный 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rgbClr val="FFFF00"/>
                </a:solidFill>
              </a:rPr>
              <a:t>длительность 2 недели</a:t>
            </a:r>
            <a:r>
              <a:rPr lang="ru-RU" sz="2400" b="1" i="1" dirty="0" smtClean="0"/>
              <a:t> 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bg1"/>
                </a:solidFill>
              </a:rPr>
              <a:t>Тип проекта</a:t>
            </a:r>
            <a:r>
              <a:rPr lang="ru-RU" sz="2400" b="1" i="1" dirty="0" smtClean="0">
                <a:solidFill>
                  <a:srgbClr val="FFFF00"/>
                </a:solidFill>
              </a:rPr>
              <a:t> –практико-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rgbClr val="FFFF00"/>
                </a:solidFill>
              </a:rPr>
              <a:t>ориентированный ,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sz="2400" b="1" i="1" dirty="0" smtClean="0">
                <a:solidFill>
                  <a:srgbClr val="FFFF00"/>
                </a:solidFill>
              </a:rPr>
              <a:t>   открытый, групповой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chemeClr val="bg1"/>
                </a:solidFill>
              </a:rPr>
              <a:t>Участники</a:t>
            </a:r>
            <a:r>
              <a:rPr lang="ru-RU" sz="2400" b="1" i="1" dirty="0" smtClean="0">
                <a:solidFill>
                  <a:srgbClr val="FC6A6A"/>
                </a:solidFill>
              </a:rPr>
              <a:t> </a:t>
            </a:r>
            <a:r>
              <a:rPr lang="ru-RU" sz="2400" b="1" i="1" dirty="0" smtClean="0">
                <a:solidFill>
                  <a:srgbClr val="FFFF00"/>
                </a:solidFill>
              </a:rPr>
              <a:t>– дети 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sz="2400" b="1" i="1" dirty="0" smtClean="0">
                <a:solidFill>
                  <a:srgbClr val="FFFF00"/>
                </a:solidFill>
              </a:rPr>
              <a:t>подготовительного 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sz="2400" b="1" i="1" dirty="0" smtClean="0">
                <a:solidFill>
                  <a:srgbClr val="FFFF00"/>
                </a:solidFill>
              </a:rPr>
              <a:t> возраста,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sz="2400" b="1" i="1" dirty="0" smtClean="0">
                <a:solidFill>
                  <a:srgbClr val="FFFF00"/>
                </a:solidFill>
              </a:rPr>
              <a:t>    педагоги, родители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chemeClr val="bg1"/>
                </a:solidFill>
              </a:rPr>
              <a:t>Форма представления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rgbClr val="FFFF00"/>
                </a:solidFill>
              </a:rPr>
              <a:t>- презентация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chemeClr val="bg1"/>
                </a:solidFill>
              </a:rPr>
              <a:t>Срок реализации проекта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sz="2400" b="1" i="1" dirty="0" smtClean="0">
                <a:solidFill>
                  <a:schemeClr val="bg2"/>
                </a:solidFill>
              </a:rPr>
              <a:t> </a:t>
            </a:r>
            <a:r>
              <a:rPr lang="ru-RU" sz="2400" b="1" i="1" dirty="0" smtClean="0">
                <a:solidFill>
                  <a:srgbClr val="FFFF00"/>
                </a:solidFill>
              </a:rPr>
              <a:t>– февраль 2014</a:t>
            </a:r>
            <a:endParaRPr lang="ru-RU" sz="2400" i="1" dirty="0" smtClean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ru-RU" i="1" dirty="0" smtClean="0"/>
          </a:p>
          <a:p>
            <a:pPr eaLnBrk="1" hangingPunct="1">
              <a:defRPr/>
            </a:pPr>
            <a:endParaRPr lang="ru-RU" sz="2800" dirty="0" smtClean="0"/>
          </a:p>
        </p:txBody>
      </p:sp>
      <p:sp>
        <p:nvSpPr>
          <p:cNvPr id="52228" name="AutoShape 4"/>
          <p:cNvSpPr>
            <a:spLocks noGrp="1" noChangeArrowheads="1"/>
          </p:cNvSpPr>
          <p:nvPr>
            <p:ph type="title"/>
          </p:nvPr>
        </p:nvSpPr>
        <p:spPr>
          <a:xfrm>
            <a:off x="1042988" y="228600"/>
            <a:ext cx="7058025" cy="1325563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chemeClr val="accent2"/>
              </a:gs>
              <a:gs pos="100000">
                <a:schemeClr val="folHlink"/>
              </a:gs>
            </a:gsLst>
            <a:path path="rect">
              <a:fillToRect l="50000" t="50000" r="50000" b="50000"/>
            </a:path>
          </a:gradFill>
          <a:ln>
            <a:solidFill>
              <a:schemeClr val="tx1"/>
            </a:solidFill>
            <a:round/>
          </a:ln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Паспорт проекта</a:t>
            </a:r>
          </a:p>
        </p:txBody>
      </p:sp>
    </p:spTree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6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590391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Этапы и механизм реализации проекта</a:t>
            </a:r>
          </a:p>
        </p:txBody>
      </p:sp>
      <p:sp>
        <p:nvSpPr>
          <p:cNvPr id="10244" name="AutoShape 13"/>
          <p:cNvSpPr>
            <a:spLocks noChangeArrowheads="1"/>
          </p:cNvSpPr>
          <p:nvPr/>
        </p:nvSpPr>
        <p:spPr bwMode="auto">
          <a:xfrm>
            <a:off x="3786182" y="785794"/>
            <a:ext cx="1214437" cy="733425"/>
          </a:xfrm>
          <a:prstGeom prst="curvedDownArrow">
            <a:avLst>
              <a:gd name="adj1" fmla="val 33117"/>
              <a:gd name="adj2" fmla="val 66234"/>
              <a:gd name="adj3" fmla="val 33333"/>
            </a:avLst>
          </a:prstGeom>
          <a:gradFill rotWithShape="1">
            <a:gsLst>
              <a:gs pos="0">
                <a:srgbClr val="FFFF00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AutoShape 14"/>
          <p:cNvSpPr>
            <a:spLocks noChangeArrowheads="1"/>
          </p:cNvSpPr>
          <p:nvPr/>
        </p:nvSpPr>
        <p:spPr bwMode="auto">
          <a:xfrm>
            <a:off x="7358082" y="642918"/>
            <a:ext cx="1214437" cy="733425"/>
          </a:xfrm>
          <a:prstGeom prst="curvedDownArrow">
            <a:avLst>
              <a:gd name="adj1" fmla="val 33117"/>
              <a:gd name="adj2" fmla="val 66234"/>
              <a:gd name="adj3" fmla="val 33333"/>
            </a:avLst>
          </a:prstGeom>
          <a:gradFill rotWithShape="1">
            <a:gsLst>
              <a:gs pos="0">
                <a:srgbClr val="3366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Text Box 15"/>
          <p:cNvSpPr txBox="1">
            <a:spLocks noChangeArrowheads="1"/>
          </p:cNvSpPr>
          <p:nvPr/>
        </p:nvSpPr>
        <p:spPr bwMode="auto">
          <a:xfrm>
            <a:off x="827088" y="1643050"/>
            <a:ext cx="879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1 этап</a:t>
            </a:r>
          </a:p>
        </p:txBody>
      </p:sp>
      <p:sp>
        <p:nvSpPr>
          <p:cNvPr id="10247" name="Text Box 16"/>
          <p:cNvSpPr txBox="1">
            <a:spLocks noChangeArrowheads="1"/>
          </p:cNvSpPr>
          <p:nvPr/>
        </p:nvSpPr>
        <p:spPr bwMode="auto">
          <a:xfrm>
            <a:off x="4140200" y="1643050"/>
            <a:ext cx="879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2 этап</a:t>
            </a:r>
          </a:p>
        </p:txBody>
      </p:sp>
      <p:sp>
        <p:nvSpPr>
          <p:cNvPr id="10248" name="Text Box 17"/>
          <p:cNvSpPr txBox="1">
            <a:spLocks noChangeArrowheads="1"/>
          </p:cNvSpPr>
          <p:nvPr/>
        </p:nvSpPr>
        <p:spPr bwMode="auto">
          <a:xfrm>
            <a:off x="7429520" y="1357298"/>
            <a:ext cx="11430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3 этап</a:t>
            </a:r>
          </a:p>
        </p:txBody>
      </p:sp>
      <p:sp>
        <p:nvSpPr>
          <p:cNvPr id="11273" name="Text Box 18"/>
          <p:cNvSpPr txBox="1">
            <a:spLocks noChangeArrowheads="1"/>
          </p:cNvSpPr>
          <p:nvPr/>
        </p:nvSpPr>
        <p:spPr bwMode="auto">
          <a:xfrm>
            <a:off x="250825" y="3000372"/>
            <a:ext cx="2449513" cy="2800767"/>
          </a:xfrm>
          <a:prstGeom prst="rect">
            <a:avLst/>
          </a:prstGeom>
          <a:noFill/>
          <a:ln w="57150" cmpd="thinThick">
            <a:solidFill>
              <a:srgbClr val="00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u="sng" dirty="0"/>
              <a:t> </a:t>
            </a:r>
            <a:r>
              <a:rPr lang="ru-RU" sz="1600" b="1" u="sng" dirty="0" err="1">
                <a:solidFill>
                  <a:schemeClr val="bg1">
                    <a:lumMod val="75000"/>
                  </a:schemeClr>
                </a:solidFill>
              </a:rPr>
              <a:t>Предпроектный</a:t>
            </a:r>
            <a:r>
              <a:rPr lang="ru-RU" sz="1600" b="1" u="sng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ru-RU" sz="1600" dirty="0">
                <a:solidFill>
                  <a:schemeClr val="bg1">
                    <a:lumMod val="75000"/>
                  </a:schemeClr>
                </a:solidFill>
              </a:rPr>
              <a:t>Формулирование целей и задач проекта </a:t>
            </a:r>
          </a:p>
          <a:p>
            <a:pPr>
              <a:defRPr/>
            </a:pPr>
            <a:r>
              <a:rPr lang="ru-RU" sz="1600" dirty="0">
                <a:solidFill>
                  <a:schemeClr val="bg1">
                    <a:lumMod val="75000"/>
                  </a:schemeClr>
                </a:solidFill>
              </a:rPr>
              <a:t> Изучение литературы по теме проекта</a:t>
            </a:r>
          </a:p>
          <a:p>
            <a:pPr>
              <a:defRPr/>
            </a:pPr>
            <a:r>
              <a:rPr lang="ru-RU" sz="1600" dirty="0">
                <a:solidFill>
                  <a:schemeClr val="bg1">
                    <a:lumMod val="75000"/>
                  </a:schemeClr>
                </a:solidFill>
              </a:rPr>
              <a:t> Изучение Интернет-ресурсов по теме проекта</a:t>
            </a:r>
          </a:p>
          <a:p>
            <a:pPr>
              <a:defRPr/>
            </a:pPr>
            <a:r>
              <a:rPr lang="ru-RU" sz="1600" dirty="0">
                <a:solidFill>
                  <a:schemeClr val="bg1">
                    <a:lumMod val="75000"/>
                  </a:schemeClr>
                </a:solidFill>
              </a:rPr>
              <a:t> Анализ предметной среды группы.</a:t>
            </a:r>
          </a:p>
          <a:p>
            <a:pPr algn="ctr">
              <a:defRPr/>
            </a:pPr>
            <a:endParaRPr lang="ru-RU" sz="1600" dirty="0"/>
          </a:p>
        </p:txBody>
      </p:sp>
      <p:sp>
        <p:nvSpPr>
          <p:cNvPr id="11274" name="Text Box 19"/>
          <p:cNvSpPr txBox="1">
            <a:spLocks noChangeArrowheads="1"/>
          </p:cNvSpPr>
          <p:nvPr/>
        </p:nvSpPr>
        <p:spPr bwMode="auto">
          <a:xfrm>
            <a:off x="2643174" y="2143116"/>
            <a:ext cx="4357718" cy="4524315"/>
          </a:xfrm>
          <a:prstGeom prst="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800" b="1" u="sng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Проектный </a:t>
            </a:r>
            <a:r>
              <a:rPr lang="ru-RU" sz="18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практическая деятельность по решению проблемы; планирование совместной деятельности, сбор и систематизация информации, поисковая деятельность детей и взрослых. </a:t>
            </a:r>
          </a:p>
          <a:p>
            <a:pPr algn="just">
              <a:defRPr/>
            </a:pPr>
            <a:r>
              <a:rPr lang="ru-RU" sz="18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бесед, дидактических игр по расширению представлений о российской армии, о родах войск. Консультации для 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родителей. </a:t>
            </a:r>
          </a:p>
          <a:p>
            <a:pPr algn="just">
              <a:defRPr/>
            </a:pPr>
            <a:r>
              <a:rPr lang="ru-RU" sz="18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в группе условий для реализации проекта: 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 выставки «Воинская слава», </a:t>
            </a:r>
            <a:r>
              <a:rPr lang="ru-RU" sz="18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альбом с фотографиями военных, иллюстрации военной техники, 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выставка игрушечной военной техники.</a:t>
            </a:r>
          </a:p>
          <a:p>
            <a:pPr>
              <a:defRPr/>
            </a:pPr>
            <a:endParaRPr lang="ru-RU" sz="18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5" name="Text Box 21"/>
          <p:cNvSpPr txBox="1">
            <a:spLocks noChangeArrowheads="1"/>
          </p:cNvSpPr>
          <p:nvPr/>
        </p:nvSpPr>
        <p:spPr bwMode="auto">
          <a:xfrm>
            <a:off x="7000875" y="1785927"/>
            <a:ext cx="1928813" cy="3046988"/>
          </a:xfrm>
          <a:prstGeom prst="rect">
            <a:avLst/>
          </a:prstGeom>
          <a:noFill/>
          <a:ln w="57150" cmpd="thickThin">
            <a:solidFill>
              <a:srgbClr val="33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u="sng" dirty="0">
                <a:solidFill>
                  <a:schemeClr val="bg1">
                    <a:lumMod val="75000"/>
                  </a:schemeClr>
                </a:solidFill>
              </a:rPr>
              <a:t>Результативный</a:t>
            </a:r>
          </a:p>
          <a:p>
            <a:pPr>
              <a:defRPr/>
            </a:pPr>
            <a:r>
              <a:rPr lang="ru-RU" sz="1600" i="1" dirty="0">
                <a:solidFill>
                  <a:schemeClr val="bg1">
                    <a:lumMod val="75000"/>
                  </a:schemeClr>
                </a:solidFill>
              </a:rPr>
              <a:t>Итог</a:t>
            </a:r>
            <a:endParaRPr lang="ru-RU" sz="1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chemeClr val="bg1">
                    <a:lumMod val="75000"/>
                  </a:schemeClr>
                </a:solidFill>
              </a:rPr>
              <a:t>Презентация проекта « 23 ФЕВРАЛЯ ДЕНЬ ЗАЩИТНИКА ОТЕЧЕСТВА».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chemeClr val="bg1">
                    <a:lumMod val="75000"/>
                  </a:schemeClr>
                </a:solidFill>
              </a:rPr>
              <a:t>Проведение спортивного праздника 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>«День защитника Отечества».</a:t>
            </a:r>
            <a:endParaRPr lang="ru-RU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252" name="AutoShape 25"/>
          <p:cNvSpPr>
            <a:spLocks noChangeArrowheads="1"/>
          </p:cNvSpPr>
          <p:nvPr/>
        </p:nvSpPr>
        <p:spPr bwMode="auto">
          <a:xfrm>
            <a:off x="214313" y="5715000"/>
            <a:ext cx="2016125" cy="936625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3" name="AutoShape 26"/>
          <p:cNvSpPr>
            <a:spLocks noChangeArrowheads="1"/>
          </p:cNvSpPr>
          <p:nvPr/>
        </p:nvSpPr>
        <p:spPr bwMode="auto">
          <a:xfrm>
            <a:off x="714348" y="785794"/>
            <a:ext cx="1214437" cy="733425"/>
          </a:xfrm>
          <a:prstGeom prst="curvedDownArrow">
            <a:avLst>
              <a:gd name="adj1" fmla="val 33117"/>
              <a:gd name="adj2" fmla="val 66234"/>
              <a:gd name="adj3" fmla="val 33333"/>
            </a:avLst>
          </a:prstGeom>
          <a:gradFill rotWithShape="1">
            <a:gsLst>
              <a:gs pos="0">
                <a:schemeClr val="accent2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428604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Реализация проекта в соответствии с ФГОС: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5143500" y="2714620"/>
            <a:ext cx="4000500" cy="3000375"/>
            <a:chOff x="192" y="144"/>
            <a:chExt cx="1819" cy="1633"/>
          </a:xfrm>
        </p:grpSpPr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304" y="197"/>
              <a:ext cx="57" cy="1580"/>
            </a:xfrm>
            <a:prstGeom prst="can">
              <a:avLst>
                <a:gd name="adj" fmla="val 27976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kumimoji="1" lang="ru-RU" sz="2000">
                <a:latin typeface="Times New Roman" pitchFamily="18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40" y="151"/>
              <a:ext cx="765" cy="569"/>
            </a:xfrm>
            <a:custGeom>
              <a:avLst/>
              <a:gdLst>
                <a:gd name="T0" fmla="*/ 0 w 1193"/>
                <a:gd name="T1" fmla="*/ 7 h 973"/>
                <a:gd name="T2" fmla="*/ 3 w 1193"/>
                <a:gd name="T3" fmla="*/ 5 h 973"/>
                <a:gd name="T4" fmla="*/ 5 w 1193"/>
                <a:gd name="T5" fmla="*/ 4 h 973"/>
                <a:gd name="T6" fmla="*/ 8 w 1193"/>
                <a:gd name="T7" fmla="*/ 3 h 973"/>
                <a:gd name="T8" fmla="*/ 12 w 1193"/>
                <a:gd name="T9" fmla="*/ 2 h 973"/>
                <a:gd name="T10" fmla="*/ 17 w 1193"/>
                <a:gd name="T11" fmla="*/ 1 h 973"/>
                <a:gd name="T12" fmla="*/ 22 w 1193"/>
                <a:gd name="T13" fmla="*/ 1 h 973"/>
                <a:gd name="T14" fmla="*/ 26 w 1193"/>
                <a:gd name="T15" fmla="*/ 1 h 973"/>
                <a:gd name="T16" fmla="*/ 31 w 1193"/>
                <a:gd name="T17" fmla="*/ 0 h 973"/>
                <a:gd name="T18" fmla="*/ 38 w 1193"/>
                <a:gd name="T19" fmla="*/ 0 h 973"/>
                <a:gd name="T20" fmla="*/ 43 w 1193"/>
                <a:gd name="T21" fmla="*/ 1 h 973"/>
                <a:gd name="T22" fmla="*/ 49 w 1193"/>
                <a:gd name="T23" fmla="*/ 1 h 973"/>
                <a:gd name="T24" fmla="*/ 53 w 1193"/>
                <a:gd name="T25" fmla="*/ 1 h 973"/>
                <a:gd name="T26" fmla="*/ 58 w 1193"/>
                <a:gd name="T27" fmla="*/ 2 h 973"/>
                <a:gd name="T28" fmla="*/ 62 w 1193"/>
                <a:gd name="T29" fmla="*/ 4 h 973"/>
                <a:gd name="T30" fmla="*/ 65 w 1193"/>
                <a:gd name="T31" fmla="*/ 5 h 973"/>
                <a:gd name="T32" fmla="*/ 65 w 1193"/>
                <a:gd name="T33" fmla="*/ 5 h 973"/>
                <a:gd name="T34" fmla="*/ 67 w 1193"/>
                <a:gd name="T35" fmla="*/ 8 h 973"/>
                <a:gd name="T36" fmla="*/ 68 w 1193"/>
                <a:gd name="T37" fmla="*/ 9 h 973"/>
                <a:gd name="T38" fmla="*/ 69 w 1193"/>
                <a:gd name="T39" fmla="*/ 12 h 973"/>
                <a:gd name="T40" fmla="*/ 71 w 1193"/>
                <a:gd name="T41" fmla="*/ 17 h 973"/>
                <a:gd name="T42" fmla="*/ 72 w 1193"/>
                <a:gd name="T43" fmla="*/ 21 h 973"/>
                <a:gd name="T44" fmla="*/ 75 w 1193"/>
                <a:gd name="T45" fmla="*/ 27 h 973"/>
                <a:gd name="T46" fmla="*/ 80 w 1193"/>
                <a:gd name="T47" fmla="*/ 33 h 973"/>
                <a:gd name="T48" fmla="*/ 82 w 1193"/>
                <a:gd name="T49" fmla="*/ 37 h 973"/>
                <a:gd name="T50" fmla="*/ 83 w 1193"/>
                <a:gd name="T51" fmla="*/ 39 h 973"/>
                <a:gd name="T52" fmla="*/ 78 w 1193"/>
                <a:gd name="T53" fmla="*/ 37 h 973"/>
                <a:gd name="T54" fmla="*/ 74 w 1193"/>
                <a:gd name="T55" fmla="*/ 35 h 973"/>
                <a:gd name="T56" fmla="*/ 68 w 1193"/>
                <a:gd name="T57" fmla="*/ 33 h 973"/>
                <a:gd name="T58" fmla="*/ 60 w 1193"/>
                <a:gd name="T59" fmla="*/ 31 h 973"/>
                <a:gd name="T60" fmla="*/ 54 w 1193"/>
                <a:gd name="T61" fmla="*/ 29 h 973"/>
                <a:gd name="T62" fmla="*/ 47 w 1193"/>
                <a:gd name="T63" fmla="*/ 28 h 973"/>
                <a:gd name="T64" fmla="*/ 40 w 1193"/>
                <a:gd name="T65" fmla="*/ 27 h 973"/>
                <a:gd name="T66" fmla="*/ 31 w 1193"/>
                <a:gd name="T67" fmla="*/ 27 h 973"/>
                <a:gd name="T68" fmla="*/ 24 w 1193"/>
                <a:gd name="T69" fmla="*/ 27 h 973"/>
                <a:gd name="T70" fmla="*/ 15 w 1193"/>
                <a:gd name="T71" fmla="*/ 29 h 973"/>
                <a:gd name="T72" fmla="*/ 8 w 1193"/>
                <a:gd name="T73" fmla="*/ 30 h 973"/>
                <a:gd name="T74" fmla="*/ 9 w 1193"/>
                <a:gd name="T75" fmla="*/ 27 h 973"/>
                <a:gd name="T76" fmla="*/ 8 w 1193"/>
                <a:gd name="T77" fmla="*/ 24 h 973"/>
                <a:gd name="T78" fmla="*/ 7 w 1193"/>
                <a:gd name="T79" fmla="*/ 19 h 973"/>
                <a:gd name="T80" fmla="*/ 5 w 1193"/>
                <a:gd name="T81" fmla="*/ 16 h 973"/>
                <a:gd name="T82" fmla="*/ 3 w 1193"/>
                <a:gd name="T83" fmla="*/ 12 h 973"/>
                <a:gd name="T84" fmla="*/ 1 w 1193"/>
                <a:gd name="T85" fmla="*/ 9 h 973"/>
                <a:gd name="T86" fmla="*/ 0 w 1193"/>
                <a:gd name="T87" fmla="*/ 7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337" y="774"/>
              <a:ext cx="980" cy="473"/>
            </a:xfrm>
            <a:custGeom>
              <a:avLst/>
              <a:gdLst>
                <a:gd name="T0" fmla="*/ 9 w 1532"/>
                <a:gd name="T1" fmla="*/ 2 h 807"/>
                <a:gd name="T2" fmla="*/ 16 w 1532"/>
                <a:gd name="T3" fmla="*/ 1 h 807"/>
                <a:gd name="T4" fmla="*/ 22 w 1532"/>
                <a:gd name="T5" fmla="*/ 1 h 807"/>
                <a:gd name="T6" fmla="*/ 29 w 1532"/>
                <a:gd name="T7" fmla="*/ 0 h 807"/>
                <a:gd name="T8" fmla="*/ 36 w 1532"/>
                <a:gd name="T9" fmla="*/ 1 h 807"/>
                <a:gd name="T10" fmla="*/ 41 w 1532"/>
                <a:gd name="T11" fmla="*/ 1 h 807"/>
                <a:gd name="T12" fmla="*/ 49 w 1532"/>
                <a:gd name="T13" fmla="*/ 2 h 807"/>
                <a:gd name="T14" fmla="*/ 66 w 1532"/>
                <a:gd name="T15" fmla="*/ 5 h 807"/>
                <a:gd name="T16" fmla="*/ 75 w 1532"/>
                <a:gd name="T17" fmla="*/ 7 h 807"/>
                <a:gd name="T18" fmla="*/ 89 w 1532"/>
                <a:gd name="T19" fmla="*/ 11 h 807"/>
                <a:gd name="T20" fmla="*/ 97 w 1532"/>
                <a:gd name="T21" fmla="*/ 16 h 807"/>
                <a:gd name="T22" fmla="*/ 105 w 1532"/>
                <a:gd name="T23" fmla="*/ 33 h 807"/>
                <a:gd name="T24" fmla="*/ 104 w 1532"/>
                <a:gd name="T25" fmla="*/ 31 h 807"/>
                <a:gd name="T26" fmla="*/ 100 w 1532"/>
                <a:gd name="T27" fmla="*/ 30 h 807"/>
                <a:gd name="T28" fmla="*/ 95 w 1532"/>
                <a:gd name="T29" fmla="*/ 28 h 807"/>
                <a:gd name="T30" fmla="*/ 86 w 1532"/>
                <a:gd name="T31" fmla="*/ 26 h 807"/>
                <a:gd name="T32" fmla="*/ 76 w 1532"/>
                <a:gd name="T33" fmla="*/ 24 h 807"/>
                <a:gd name="T34" fmla="*/ 63 w 1532"/>
                <a:gd name="T35" fmla="*/ 22 h 807"/>
                <a:gd name="T36" fmla="*/ 53 w 1532"/>
                <a:gd name="T37" fmla="*/ 22 h 807"/>
                <a:gd name="T38" fmla="*/ 40 w 1532"/>
                <a:gd name="T39" fmla="*/ 21 h 807"/>
                <a:gd name="T40" fmla="*/ 27 w 1532"/>
                <a:gd name="T41" fmla="*/ 23 h 807"/>
                <a:gd name="T42" fmla="*/ 13 w 1532"/>
                <a:gd name="T43" fmla="*/ 25 h 807"/>
                <a:gd name="T44" fmla="*/ 0 w 1532"/>
                <a:gd name="T45" fmla="*/ 26 h 807"/>
                <a:gd name="T46" fmla="*/ 3 w 1532"/>
                <a:gd name="T47" fmla="*/ 23 h 807"/>
                <a:gd name="T48" fmla="*/ 5 w 1532"/>
                <a:gd name="T49" fmla="*/ 21 h 807"/>
                <a:gd name="T50" fmla="*/ 6 w 1532"/>
                <a:gd name="T51" fmla="*/ 16 h 807"/>
                <a:gd name="T52" fmla="*/ 8 w 1532"/>
                <a:gd name="T53" fmla="*/ 12 h 807"/>
                <a:gd name="T54" fmla="*/ 8 w 1532"/>
                <a:gd name="T55" fmla="*/ 8 h 807"/>
                <a:gd name="T56" fmla="*/ 9 w 1532"/>
                <a:gd name="T57" fmla="*/ 2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7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557" y="732"/>
              <a:ext cx="138" cy="401"/>
            </a:xfrm>
            <a:custGeom>
              <a:avLst/>
              <a:gdLst>
                <a:gd name="T0" fmla="*/ 14 w 216"/>
                <a:gd name="T1" fmla="*/ 27 h 686"/>
                <a:gd name="T2" fmla="*/ 15 w 216"/>
                <a:gd name="T3" fmla="*/ 25 h 686"/>
                <a:gd name="T4" fmla="*/ 15 w 216"/>
                <a:gd name="T5" fmla="*/ 19 h 686"/>
                <a:gd name="T6" fmla="*/ 15 w 216"/>
                <a:gd name="T7" fmla="*/ 14 h 686"/>
                <a:gd name="T8" fmla="*/ 14 w 216"/>
                <a:gd name="T9" fmla="*/ 9 h 686"/>
                <a:gd name="T10" fmla="*/ 13 w 216"/>
                <a:gd name="T11" fmla="*/ 4 h 686"/>
                <a:gd name="T12" fmla="*/ 5 w 216"/>
                <a:gd name="T13" fmla="*/ 2 h 686"/>
                <a:gd name="T14" fmla="*/ 0 w 216"/>
                <a:gd name="T15" fmla="*/ 0 h 686"/>
                <a:gd name="T16" fmla="*/ 1 w 216"/>
                <a:gd name="T17" fmla="*/ 6 h 686"/>
                <a:gd name="T18" fmla="*/ 6 w 216"/>
                <a:gd name="T19" fmla="*/ 18 h 686"/>
                <a:gd name="T20" fmla="*/ 14 w 216"/>
                <a:gd name="T21" fmla="*/ 27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935" y="219"/>
              <a:ext cx="165" cy="454"/>
            </a:xfrm>
            <a:custGeom>
              <a:avLst/>
              <a:gdLst>
                <a:gd name="T0" fmla="*/ 0 w 256"/>
                <a:gd name="T1" fmla="*/ 0 h 776"/>
                <a:gd name="T2" fmla="*/ 3 w 256"/>
                <a:gd name="T3" fmla="*/ 1 h 776"/>
                <a:gd name="T4" fmla="*/ 5 w 256"/>
                <a:gd name="T5" fmla="*/ 2 h 776"/>
                <a:gd name="T6" fmla="*/ 6 w 256"/>
                <a:gd name="T7" fmla="*/ 3 h 776"/>
                <a:gd name="T8" fmla="*/ 8 w 256"/>
                <a:gd name="T9" fmla="*/ 3 h 776"/>
                <a:gd name="T10" fmla="*/ 10 w 256"/>
                <a:gd name="T11" fmla="*/ 4 h 776"/>
                <a:gd name="T12" fmla="*/ 12 w 256"/>
                <a:gd name="T13" fmla="*/ 4 h 776"/>
                <a:gd name="T14" fmla="*/ 15 w 256"/>
                <a:gd name="T15" fmla="*/ 4 h 776"/>
                <a:gd name="T16" fmla="*/ 18 w 256"/>
                <a:gd name="T17" fmla="*/ 5 h 776"/>
                <a:gd name="T18" fmla="*/ 17 w 256"/>
                <a:gd name="T19" fmla="*/ 9 h 776"/>
                <a:gd name="T20" fmla="*/ 15 w 256"/>
                <a:gd name="T21" fmla="*/ 16 h 776"/>
                <a:gd name="T22" fmla="*/ 15 w 256"/>
                <a:gd name="T23" fmla="*/ 20 h 776"/>
                <a:gd name="T24" fmla="*/ 15 w 256"/>
                <a:gd name="T25" fmla="*/ 22 h 776"/>
                <a:gd name="T26" fmla="*/ 15 w 256"/>
                <a:gd name="T27" fmla="*/ 24 h 776"/>
                <a:gd name="T28" fmla="*/ 16 w 256"/>
                <a:gd name="T29" fmla="*/ 31 h 776"/>
                <a:gd name="T30" fmla="*/ 14 w 256"/>
                <a:gd name="T31" fmla="*/ 27 h 776"/>
                <a:gd name="T32" fmla="*/ 10 w 256"/>
                <a:gd name="T33" fmla="*/ 22 h 776"/>
                <a:gd name="T34" fmla="*/ 6 w 256"/>
                <a:gd name="T35" fmla="*/ 16 h 776"/>
                <a:gd name="T36" fmla="*/ 5 w 256"/>
                <a:gd name="T37" fmla="*/ 13 h 776"/>
                <a:gd name="T38" fmla="*/ 4 w 256"/>
                <a:gd name="T39" fmla="*/ 11 h 776"/>
                <a:gd name="T40" fmla="*/ 3 w 256"/>
                <a:gd name="T41" fmla="*/ 9 h 776"/>
                <a:gd name="T42" fmla="*/ 1 w 256"/>
                <a:gd name="T43" fmla="*/ 4 h 776"/>
                <a:gd name="T44" fmla="*/ 0 w 256"/>
                <a:gd name="T45" fmla="*/ 1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644" y="497"/>
              <a:ext cx="248" cy="437"/>
            </a:xfrm>
            <a:custGeom>
              <a:avLst/>
              <a:gdLst>
                <a:gd name="T0" fmla="*/ 27 w 387"/>
                <a:gd name="T1" fmla="*/ 27 h 747"/>
                <a:gd name="T2" fmla="*/ 21 w 387"/>
                <a:gd name="T3" fmla="*/ 26 h 747"/>
                <a:gd name="T4" fmla="*/ 16 w 387"/>
                <a:gd name="T5" fmla="*/ 26 h 747"/>
                <a:gd name="T6" fmla="*/ 11 w 387"/>
                <a:gd name="T7" fmla="*/ 27 h 747"/>
                <a:gd name="T8" fmla="*/ 6 w 387"/>
                <a:gd name="T9" fmla="*/ 27 h 747"/>
                <a:gd name="T10" fmla="*/ 4 w 387"/>
                <a:gd name="T11" fmla="*/ 30 h 747"/>
                <a:gd name="T12" fmla="*/ 3 w 387"/>
                <a:gd name="T13" fmla="*/ 26 h 747"/>
                <a:gd name="T14" fmla="*/ 2 w 387"/>
                <a:gd name="T15" fmla="*/ 23 h 747"/>
                <a:gd name="T16" fmla="*/ 1 w 387"/>
                <a:gd name="T17" fmla="*/ 20 h 747"/>
                <a:gd name="T18" fmla="*/ 1 w 387"/>
                <a:gd name="T19" fmla="*/ 16 h 747"/>
                <a:gd name="T20" fmla="*/ 1 w 387"/>
                <a:gd name="T21" fmla="*/ 12 h 747"/>
                <a:gd name="T22" fmla="*/ 1 w 387"/>
                <a:gd name="T23" fmla="*/ 9 h 747"/>
                <a:gd name="T24" fmla="*/ 0 w 387"/>
                <a:gd name="T25" fmla="*/ 5 h 747"/>
                <a:gd name="T26" fmla="*/ 1 w 387"/>
                <a:gd name="T27" fmla="*/ 2 h 747"/>
                <a:gd name="T28" fmla="*/ 5 w 387"/>
                <a:gd name="T29" fmla="*/ 1 h 747"/>
                <a:gd name="T30" fmla="*/ 14 w 387"/>
                <a:gd name="T31" fmla="*/ 1 h 747"/>
                <a:gd name="T32" fmla="*/ 19 w 387"/>
                <a:gd name="T33" fmla="*/ 0 h 747"/>
                <a:gd name="T34" fmla="*/ 26 w 387"/>
                <a:gd name="T35" fmla="*/ 1 h 747"/>
                <a:gd name="T36" fmla="*/ 23 w 387"/>
                <a:gd name="T37" fmla="*/ 4 h 747"/>
                <a:gd name="T38" fmla="*/ 23 w 387"/>
                <a:gd name="T39" fmla="*/ 7 h 747"/>
                <a:gd name="T40" fmla="*/ 22 w 387"/>
                <a:gd name="T41" fmla="*/ 9 h 747"/>
                <a:gd name="T42" fmla="*/ 22 w 387"/>
                <a:gd name="T43" fmla="*/ 12 h 747"/>
                <a:gd name="T44" fmla="*/ 22 w 387"/>
                <a:gd name="T45" fmla="*/ 15 h 747"/>
                <a:gd name="T46" fmla="*/ 23 w 387"/>
                <a:gd name="T47" fmla="*/ 18 h 747"/>
                <a:gd name="T48" fmla="*/ 24 w 387"/>
                <a:gd name="T49" fmla="*/ 21 h 747"/>
                <a:gd name="T50" fmla="*/ 26 w 387"/>
                <a:gd name="T51" fmla="*/ 24 h 747"/>
                <a:gd name="T52" fmla="*/ 27 w 387"/>
                <a:gd name="T53" fmla="*/ 27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rgbClr val="FFFFFF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678" y="864"/>
              <a:ext cx="282" cy="285"/>
            </a:xfrm>
            <a:custGeom>
              <a:avLst/>
              <a:gdLst>
                <a:gd name="T0" fmla="*/ 30 w 441"/>
                <a:gd name="T1" fmla="*/ 19 h 487"/>
                <a:gd name="T2" fmla="*/ 26 w 441"/>
                <a:gd name="T3" fmla="*/ 12 h 487"/>
                <a:gd name="T4" fmla="*/ 24 w 441"/>
                <a:gd name="T5" fmla="*/ 6 h 487"/>
                <a:gd name="T6" fmla="*/ 23 w 441"/>
                <a:gd name="T7" fmla="*/ 2 h 487"/>
                <a:gd name="T8" fmla="*/ 17 w 441"/>
                <a:gd name="T9" fmla="*/ 1 h 487"/>
                <a:gd name="T10" fmla="*/ 14 w 441"/>
                <a:gd name="T11" fmla="*/ 1 h 487"/>
                <a:gd name="T12" fmla="*/ 11 w 441"/>
                <a:gd name="T13" fmla="*/ 0 h 487"/>
                <a:gd name="T14" fmla="*/ 7 w 441"/>
                <a:gd name="T15" fmla="*/ 1 h 487"/>
                <a:gd name="T16" fmla="*/ 3 w 441"/>
                <a:gd name="T17" fmla="*/ 1 h 487"/>
                <a:gd name="T18" fmla="*/ 0 w 441"/>
                <a:gd name="T19" fmla="*/ 2 h 487"/>
                <a:gd name="T20" fmla="*/ 1 w 441"/>
                <a:gd name="T21" fmla="*/ 6 h 487"/>
                <a:gd name="T22" fmla="*/ 1 w 441"/>
                <a:gd name="T23" fmla="*/ 10 h 487"/>
                <a:gd name="T24" fmla="*/ 1 w 441"/>
                <a:gd name="T25" fmla="*/ 13 h 487"/>
                <a:gd name="T26" fmla="*/ 1 w 441"/>
                <a:gd name="T27" fmla="*/ 15 h 487"/>
                <a:gd name="T28" fmla="*/ 1 w 441"/>
                <a:gd name="T29" fmla="*/ 18 h 487"/>
                <a:gd name="T30" fmla="*/ 2 w 441"/>
                <a:gd name="T31" fmla="*/ 18 h 487"/>
                <a:gd name="T32" fmla="*/ 6 w 441"/>
                <a:gd name="T33" fmla="*/ 17 h 487"/>
                <a:gd name="T34" fmla="*/ 13 w 441"/>
                <a:gd name="T35" fmla="*/ 17 h 487"/>
                <a:gd name="T36" fmla="*/ 20 w 441"/>
                <a:gd name="T37" fmla="*/ 17 h 487"/>
                <a:gd name="T38" fmla="*/ 26 w 441"/>
                <a:gd name="T39" fmla="*/ 17 h 487"/>
                <a:gd name="T40" fmla="*/ 29 w 441"/>
                <a:gd name="T41" fmla="*/ 18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969" y="1101"/>
              <a:ext cx="354" cy="219"/>
            </a:xfrm>
            <a:custGeom>
              <a:avLst/>
              <a:gdLst>
                <a:gd name="T0" fmla="*/ 0 w 552"/>
                <a:gd name="T1" fmla="*/ 1 h 375"/>
                <a:gd name="T2" fmla="*/ 1 w 552"/>
                <a:gd name="T3" fmla="*/ 15 h 375"/>
                <a:gd name="T4" fmla="*/ 6 w 552"/>
                <a:gd name="T5" fmla="*/ 13 h 375"/>
                <a:gd name="T6" fmla="*/ 9 w 552"/>
                <a:gd name="T7" fmla="*/ 12 h 375"/>
                <a:gd name="T8" fmla="*/ 15 w 552"/>
                <a:gd name="T9" fmla="*/ 11 h 375"/>
                <a:gd name="T10" fmla="*/ 21 w 552"/>
                <a:gd name="T11" fmla="*/ 12 h 375"/>
                <a:gd name="T12" fmla="*/ 27 w 552"/>
                <a:gd name="T13" fmla="*/ 12 h 375"/>
                <a:gd name="T14" fmla="*/ 34 w 552"/>
                <a:gd name="T15" fmla="*/ 13 h 375"/>
                <a:gd name="T16" fmla="*/ 38 w 552"/>
                <a:gd name="T17" fmla="*/ 11 h 375"/>
                <a:gd name="T18" fmla="*/ 38 w 552"/>
                <a:gd name="T19" fmla="*/ 9 h 375"/>
                <a:gd name="T20" fmla="*/ 34 w 552"/>
                <a:gd name="T21" fmla="*/ 8 h 375"/>
                <a:gd name="T22" fmla="*/ 24 w 552"/>
                <a:gd name="T23" fmla="*/ 4 h 375"/>
                <a:gd name="T24" fmla="*/ 13 w 552"/>
                <a:gd name="T25" fmla="*/ 2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645" y="1290"/>
              <a:ext cx="54" cy="115"/>
            </a:xfrm>
            <a:custGeom>
              <a:avLst/>
              <a:gdLst>
                <a:gd name="T0" fmla="*/ 0 w 84"/>
                <a:gd name="T1" fmla="*/ 8 h 196"/>
                <a:gd name="T2" fmla="*/ 1 w 84"/>
                <a:gd name="T3" fmla="*/ 0 h 196"/>
                <a:gd name="T4" fmla="*/ 6 w 84"/>
                <a:gd name="T5" fmla="*/ 5 h 196"/>
                <a:gd name="T6" fmla="*/ 2 w 84"/>
                <a:gd name="T7" fmla="*/ 7 h 196"/>
                <a:gd name="T8" fmla="*/ 1 w 84"/>
                <a:gd name="T9" fmla="*/ 8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982" y="1003"/>
              <a:ext cx="722" cy="370"/>
            </a:xfrm>
            <a:custGeom>
              <a:avLst/>
              <a:gdLst>
                <a:gd name="T0" fmla="*/ 77 w 1129"/>
                <a:gd name="T1" fmla="*/ 25 h 632"/>
                <a:gd name="T2" fmla="*/ 77 w 1129"/>
                <a:gd name="T3" fmla="*/ 22 h 632"/>
                <a:gd name="T4" fmla="*/ 77 w 1129"/>
                <a:gd name="T5" fmla="*/ 17 h 632"/>
                <a:gd name="T6" fmla="*/ 77 w 1129"/>
                <a:gd name="T7" fmla="*/ 14 h 632"/>
                <a:gd name="T8" fmla="*/ 77 w 1129"/>
                <a:gd name="T9" fmla="*/ 11 h 632"/>
                <a:gd name="T10" fmla="*/ 76 w 1129"/>
                <a:gd name="T11" fmla="*/ 9 h 632"/>
                <a:gd name="T12" fmla="*/ 74 w 1129"/>
                <a:gd name="T13" fmla="*/ 7 h 632"/>
                <a:gd name="T14" fmla="*/ 72 w 1129"/>
                <a:gd name="T15" fmla="*/ 6 h 632"/>
                <a:gd name="T16" fmla="*/ 63 w 1129"/>
                <a:gd name="T17" fmla="*/ 3 h 632"/>
                <a:gd name="T18" fmla="*/ 54 w 1129"/>
                <a:gd name="T19" fmla="*/ 1 h 632"/>
                <a:gd name="T20" fmla="*/ 48 w 1129"/>
                <a:gd name="T21" fmla="*/ 1 h 632"/>
                <a:gd name="T22" fmla="*/ 39 w 1129"/>
                <a:gd name="T23" fmla="*/ 0 h 632"/>
                <a:gd name="T24" fmla="*/ 31 w 1129"/>
                <a:gd name="T25" fmla="*/ 0 h 632"/>
                <a:gd name="T26" fmla="*/ 27 w 1129"/>
                <a:gd name="T27" fmla="*/ 1 h 632"/>
                <a:gd name="T28" fmla="*/ 35 w 1129"/>
                <a:gd name="T29" fmla="*/ 16 h 632"/>
                <a:gd name="T30" fmla="*/ 35 w 1129"/>
                <a:gd name="T31" fmla="*/ 18 h 632"/>
                <a:gd name="T32" fmla="*/ 33 w 1129"/>
                <a:gd name="T33" fmla="*/ 19 h 632"/>
                <a:gd name="T34" fmla="*/ 26 w 1129"/>
                <a:gd name="T35" fmla="*/ 19 h 632"/>
                <a:gd name="T36" fmla="*/ 11 w 1129"/>
                <a:gd name="T37" fmla="*/ 18 h 632"/>
                <a:gd name="T38" fmla="*/ 4 w 1129"/>
                <a:gd name="T39" fmla="*/ 19 h 632"/>
                <a:gd name="T40" fmla="*/ 0 w 1129"/>
                <a:gd name="T41" fmla="*/ 22 h 632"/>
                <a:gd name="T42" fmla="*/ 3 w 1129"/>
                <a:gd name="T43" fmla="*/ 23 h 632"/>
                <a:gd name="T44" fmla="*/ 8 w 1129"/>
                <a:gd name="T45" fmla="*/ 25 h 632"/>
                <a:gd name="T46" fmla="*/ 11 w 1129"/>
                <a:gd name="T47" fmla="*/ 25 h 632"/>
                <a:gd name="T48" fmla="*/ 17 w 1129"/>
                <a:gd name="T49" fmla="*/ 25 h 632"/>
                <a:gd name="T50" fmla="*/ 24 w 1129"/>
                <a:gd name="T51" fmla="*/ 25 h 632"/>
                <a:gd name="T52" fmla="*/ 33 w 1129"/>
                <a:gd name="T53" fmla="*/ 23 h 632"/>
                <a:gd name="T54" fmla="*/ 43 w 1129"/>
                <a:gd name="T55" fmla="*/ 23 h 632"/>
                <a:gd name="T56" fmla="*/ 49 w 1129"/>
                <a:gd name="T57" fmla="*/ 22 h 632"/>
                <a:gd name="T58" fmla="*/ 56 w 1129"/>
                <a:gd name="T59" fmla="*/ 21 h 632"/>
                <a:gd name="T60" fmla="*/ 63 w 1129"/>
                <a:gd name="T61" fmla="*/ 21 h 632"/>
                <a:gd name="T62" fmla="*/ 70 w 1129"/>
                <a:gd name="T63" fmla="*/ 22 h 632"/>
                <a:gd name="T64" fmla="*/ 72 w 1129"/>
                <a:gd name="T65" fmla="*/ 23 h 632"/>
                <a:gd name="T66" fmla="*/ 75 w 1129"/>
                <a:gd name="T67" fmla="*/ 23 h 632"/>
                <a:gd name="T68" fmla="*/ 77 w 1129"/>
                <a:gd name="T69" fmla="*/ 25 h 632"/>
                <a:gd name="T70" fmla="*/ 77 w 1129"/>
                <a:gd name="T71" fmla="*/ 25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645" y="1098"/>
              <a:ext cx="366" cy="324"/>
            </a:xfrm>
            <a:custGeom>
              <a:avLst/>
              <a:gdLst>
                <a:gd name="T0" fmla="*/ 5 w 572"/>
                <a:gd name="T1" fmla="*/ 2 h 553"/>
                <a:gd name="T2" fmla="*/ 8 w 572"/>
                <a:gd name="T3" fmla="*/ 1 h 553"/>
                <a:gd name="T4" fmla="*/ 14 w 572"/>
                <a:gd name="T5" fmla="*/ 0 h 553"/>
                <a:gd name="T6" fmla="*/ 19 w 572"/>
                <a:gd name="T7" fmla="*/ 0 h 553"/>
                <a:gd name="T8" fmla="*/ 26 w 572"/>
                <a:gd name="T9" fmla="*/ 1 h 553"/>
                <a:gd name="T10" fmla="*/ 30 w 572"/>
                <a:gd name="T11" fmla="*/ 1 h 553"/>
                <a:gd name="T12" fmla="*/ 33 w 572"/>
                <a:gd name="T13" fmla="*/ 2 h 553"/>
                <a:gd name="T14" fmla="*/ 35 w 572"/>
                <a:gd name="T15" fmla="*/ 5 h 553"/>
                <a:gd name="T16" fmla="*/ 36 w 572"/>
                <a:gd name="T17" fmla="*/ 8 h 553"/>
                <a:gd name="T18" fmla="*/ 36 w 572"/>
                <a:gd name="T19" fmla="*/ 9 h 553"/>
                <a:gd name="T20" fmla="*/ 38 w 572"/>
                <a:gd name="T21" fmla="*/ 13 h 553"/>
                <a:gd name="T22" fmla="*/ 38 w 572"/>
                <a:gd name="T23" fmla="*/ 15 h 553"/>
                <a:gd name="T24" fmla="*/ 39 w 572"/>
                <a:gd name="T25" fmla="*/ 19 h 553"/>
                <a:gd name="T26" fmla="*/ 39 w 572"/>
                <a:gd name="T27" fmla="*/ 21 h 553"/>
                <a:gd name="T28" fmla="*/ 36 w 572"/>
                <a:gd name="T29" fmla="*/ 21 h 553"/>
                <a:gd name="T30" fmla="*/ 31 w 572"/>
                <a:gd name="T31" fmla="*/ 21 h 553"/>
                <a:gd name="T32" fmla="*/ 27 w 572"/>
                <a:gd name="T33" fmla="*/ 21 h 553"/>
                <a:gd name="T34" fmla="*/ 24 w 572"/>
                <a:gd name="T35" fmla="*/ 21 h 553"/>
                <a:gd name="T36" fmla="*/ 20 w 572"/>
                <a:gd name="T37" fmla="*/ 21 h 553"/>
                <a:gd name="T38" fmla="*/ 15 w 572"/>
                <a:gd name="T39" fmla="*/ 22 h 553"/>
                <a:gd name="T40" fmla="*/ 12 w 572"/>
                <a:gd name="T41" fmla="*/ 22 h 553"/>
                <a:gd name="T42" fmla="*/ 6 w 572"/>
                <a:gd name="T43" fmla="*/ 22 h 553"/>
                <a:gd name="T44" fmla="*/ 0 w 572"/>
                <a:gd name="T45" fmla="*/ 21 h 553"/>
                <a:gd name="T46" fmla="*/ 2 w 572"/>
                <a:gd name="T47" fmla="*/ 19 h 553"/>
                <a:gd name="T48" fmla="*/ 5 w 572"/>
                <a:gd name="T49" fmla="*/ 19 h 553"/>
                <a:gd name="T50" fmla="*/ 6 w 572"/>
                <a:gd name="T51" fmla="*/ 17 h 553"/>
                <a:gd name="T52" fmla="*/ 6 w 572"/>
                <a:gd name="T53" fmla="*/ 13 h 553"/>
                <a:gd name="T54" fmla="*/ 6 w 572"/>
                <a:gd name="T55" fmla="*/ 10 h 553"/>
                <a:gd name="T56" fmla="*/ 6 w 572"/>
                <a:gd name="T57" fmla="*/ 4 h 553"/>
                <a:gd name="T58" fmla="*/ 5 w 572"/>
                <a:gd name="T59" fmla="*/ 2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1484" y="499"/>
              <a:ext cx="199" cy="431"/>
            </a:xfrm>
            <a:custGeom>
              <a:avLst/>
              <a:gdLst>
                <a:gd name="T0" fmla="*/ 17 w 310"/>
                <a:gd name="T1" fmla="*/ 5 h 736"/>
                <a:gd name="T2" fmla="*/ 15 w 310"/>
                <a:gd name="T3" fmla="*/ 5 h 736"/>
                <a:gd name="T4" fmla="*/ 12 w 310"/>
                <a:gd name="T5" fmla="*/ 5 h 736"/>
                <a:gd name="T6" fmla="*/ 8 w 310"/>
                <a:gd name="T7" fmla="*/ 4 h 736"/>
                <a:gd name="T8" fmla="*/ 4 w 310"/>
                <a:gd name="T9" fmla="*/ 2 h 736"/>
                <a:gd name="T10" fmla="*/ 0 w 310"/>
                <a:gd name="T11" fmla="*/ 0 h 736"/>
                <a:gd name="T12" fmla="*/ 1 w 310"/>
                <a:gd name="T13" fmla="*/ 5 h 736"/>
                <a:gd name="T14" fmla="*/ 1 w 310"/>
                <a:gd name="T15" fmla="*/ 9 h 736"/>
                <a:gd name="T16" fmla="*/ 1 w 310"/>
                <a:gd name="T17" fmla="*/ 12 h 736"/>
                <a:gd name="T18" fmla="*/ 1 w 310"/>
                <a:gd name="T19" fmla="*/ 15 h 736"/>
                <a:gd name="T20" fmla="*/ 3 w 310"/>
                <a:gd name="T21" fmla="*/ 20 h 736"/>
                <a:gd name="T22" fmla="*/ 8 w 310"/>
                <a:gd name="T23" fmla="*/ 22 h 736"/>
                <a:gd name="T24" fmla="*/ 10 w 310"/>
                <a:gd name="T25" fmla="*/ 25 h 736"/>
                <a:gd name="T26" fmla="*/ 14 w 310"/>
                <a:gd name="T27" fmla="*/ 27 h 736"/>
                <a:gd name="T28" fmla="*/ 22 w 310"/>
                <a:gd name="T29" fmla="*/ 30 h 736"/>
                <a:gd name="T30" fmla="*/ 20 w 310"/>
                <a:gd name="T31" fmla="*/ 18 h 736"/>
                <a:gd name="T32" fmla="*/ 20 w 310"/>
                <a:gd name="T33" fmla="*/ 15 h 736"/>
                <a:gd name="T34" fmla="*/ 18 w 310"/>
                <a:gd name="T35" fmla="*/ 10 h 736"/>
                <a:gd name="T36" fmla="*/ 17 w 310"/>
                <a:gd name="T37" fmla="*/ 5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1064" y="273"/>
              <a:ext cx="507" cy="577"/>
            </a:xfrm>
            <a:custGeom>
              <a:avLst/>
              <a:gdLst>
                <a:gd name="T0" fmla="*/ 6 w 835"/>
                <a:gd name="T1" fmla="*/ 26 h 1051"/>
                <a:gd name="T2" fmla="*/ 1 w 835"/>
                <a:gd name="T3" fmla="*/ 20 h 1051"/>
                <a:gd name="T4" fmla="*/ 1 w 835"/>
                <a:gd name="T5" fmla="*/ 18 h 1051"/>
                <a:gd name="T6" fmla="*/ 0 w 835"/>
                <a:gd name="T7" fmla="*/ 14 h 1051"/>
                <a:gd name="T8" fmla="*/ 1 w 835"/>
                <a:gd name="T9" fmla="*/ 4 h 1051"/>
                <a:gd name="T10" fmla="*/ 2 w 835"/>
                <a:gd name="T11" fmla="*/ 1 h 1051"/>
                <a:gd name="T12" fmla="*/ 8 w 835"/>
                <a:gd name="T13" fmla="*/ 0 h 1051"/>
                <a:gd name="T14" fmla="*/ 19 w 835"/>
                <a:gd name="T15" fmla="*/ 1 h 1051"/>
                <a:gd name="T16" fmla="*/ 29 w 835"/>
                <a:gd name="T17" fmla="*/ 2 h 1051"/>
                <a:gd name="T18" fmla="*/ 36 w 835"/>
                <a:gd name="T19" fmla="*/ 5 h 1051"/>
                <a:gd name="T20" fmla="*/ 36 w 835"/>
                <a:gd name="T21" fmla="*/ 7 h 1051"/>
                <a:gd name="T22" fmla="*/ 35 w 835"/>
                <a:gd name="T23" fmla="*/ 11 h 1051"/>
                <a:gd name="T24" fmla="*/ 35 w 835"/>
                <a:gd name="T25" fmla="*/ 13 h 1051"/>
                <a:gd name="T26" fmla="*/ 35 w 835"/>
                <a:gd name="T27" fmla="*/ 16 h 1051"/>
                <a:gd name="T28" fmla="*/ 35 w 835"/>
                <a:gd name="T29" fmla="*/ 19 h 1051"/>
                <a:gd name="T30" fmla="*/ 37 w 835"/>
                <a:gd name="T31" fmla="*/ 22 h 1051"/>
                <a:gd name="T32" fmla="*/ 38 w 835"/>
                <a:gd name="T33" fmla="*/ 24 h 1051"/>
                <a:gd name="T34" fmla="*/ 42 w 835"/>
                <a:gd name="T35" fmla="*/ 29 h 1051"/>
                <a:gd name="T36" fmla="*/ 37 w 835"/>
                <a:gd name="T37" fmla="*/ 29 h 1051"/>
                <a:gd name="T38" fmla="*/ 32 w 835"/>
                <a:gd name="T39" fmla="*/ 27 h 1051"/>
                <a:gd name="T40" fmla="*/ 26 w 835"/>
                <a:gd name="T41" fmla="*/ 26 h 1051"/>
                <a:gd name="T42" fmla="*/ 21 w 835"/>
                <a:gd name="T43" fmla="*/ 26 h 1051"/>
                <a:gd name="T44" fmla="*/ 13 w 835"/>
                <a:gd name="T45" fmla="*/ 25 h 1051"/>
                <a:gd name="T46" fmla="*/ 6 w 835"/>
                <a:gd name="T47" fmla="*/ 26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rgbClr val="FFFFFF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1094" y="725"/>
              <a:ext cx="599" cy="399"/>
            </a:xfrm>
            <a:custGeom>
              <a:avLst/>
              <a:gdLst>
                <a:gd name="T0" fmla="*/ 16 w 936"/>
                <a:gd name="T1" fmla="*/ 19 h 682"/>
                <a:gd name="T2" fmla="*/ 21 w 936"/>
                <a:gd name="T3" fmla="*/ 19 h 682"/>
                <a:gd name="T4" fmla="*/ 33 w 936"/>
                <a:gd name="T5" fmla="*/ 19 h 682"/>
                <a:gd name="T6" fmla="*/ 46 w 936"/>
                <a:gd name="T7" fmla="*/ 22 h 682"/>
                <a:gd name="T8" fmla="*/ 55 w 936"/>
                <a:gd name="T9" fmla="*/ 23 h 682"/>
                <a:gd name="T10" fmla="*/ 60 w 936"/>
                <a:gd name="T11" fmla="*/ 26 h 682"/>
                <a:gd name="T12" fmla="*/ 64 w 936"/>
                <a:gd name="T13" fmla="*/ 27 h 682"/>
                <a:gd name="T14" fmla="*/ 56 w 936"/>
                <a:gd name="T15" fmla="*/ 19 h 682"/>
                <a:gd name="T16" fmla="*/ 53 w 936"/>
                <a:gd name="T17" fmla="*/ 12 h 682"/>
                <a:gd name="T18" fmla="*/ 51 w 936"/>
                <a:gd name="T19" fmla="*/ 9 h 682"/>
                <a:gd name="T20" fmla="*/ 39 w 936"/>
                <a:gd name="T21" fmla="*/ 5 h 682"/>
                <a:gd name="T22" fmla="*/ 28 w 936"/>
                <a:gd name="T23" fmla="*/ 3 h 682"/>
                <a:gd name="T24" fmla="*/ 20 w 936"/>
                <a:gd name="T25" fmla="*/ 2 h 682"/>
                <a:gd name="T26" fmla="*/ 10 w 936"/>
                <a:gd name="T27" fmla="*/ 1 h 682"/>
                <a:gd name="T28" fmla="*/ 0 w 936"/>
                <a:gd name="T29" fmla="*/ 0 h 682"/>
                <a:gd name="T30" fmla="*/ 5 w 936"/>
                <a:gd name="T31" fmla="*/ 6 h 682"/>
                <a:gd name="T32" fmla="*/ 8 w 936"/>
                <a:gd name="T33" fmla="*/ 11 h 682"/>
                <a:gd name="T34" fmla="*/ 12 w 936"/>
                <a:gd name="T35" fmla="*/ 18 h 682"/>
                <a:gd name="T36" fmla="*/ 15 w 936"/>
                <a:gd name="T37" fmla="*/ 19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 rot="11000101" flipV="1">
              <a:off x="192" y="234"/>
              <a:ext cx="224" cy="1262"/>
            </a:xfrm>
            <a:custGeom>
              <a:avLst/>
              <a:gdLst>
                <a:gd name="T0" fmla="*/ 11 w 369"/>
                <a:gd name="T1" fmla="*/ 0 h 2298"/>
                <a:gd name="T2" fmla="*/ 7 w 369"/>
                <a:gd name="T3" fmla="*/ 5 h 2298"/>
                <a:gd name="T4" fmla="*/ 4 w 369"/>
                <a:gd name="T5" fmla="*/ 9 h 2298"/>
                <a:gd name="T6" fmla="*/ 2 w 369"/>
                <a:gd name="T7" fmla="*/ 13 h 2298"/>
                <a:gd name="T8" fmla="*/ 1 w 369"/>
                <a:gd name="T9" fmla="*/ 18 h 2298"/>
                <a:gd name="T10" fmla="*/ 0 w 369"/>
                <a:gd name="T11" fmla="*/ 23 h 2298"/>
                <a:gd name="T12" fmla="*/ 0 w 369"/>
                <a:gd name="T13" fmla="*/ 29 h 2298"/>
                <a:gd name="T14" fmla="*/ 1 w 369"/>
                <a:gd name="T15" fmla="*/ 34 h 2298"/>
                <a:gd name="T16" fmla="*/ 4 w 369"/>
                <a:gd name="T17" fmla="*/ 40 h 2298"/>
                <a:gd name="T18" fmla="*/ 6 w 369"/>
                <a:gd name="T19" fmla="*/ 45 h 2298"/>
                <a:gd name="T20" fmla="*/ 11 w 369"/>
                <a:gd name="T21" fmla="*/ 52 h 2298"/>
                <a:gd name="T22" fmla="*/ 13 w 369"/>
                <a:gd name="T23" fmla="*/ 56 h 2298"/>
                <a:gd name="T24" fmla="*/ 13 w 369"/>
                <a:gd name="T25" fmla="*/ 59 h 2298"/>
                <a:gd name="T26" fmla="*/ 13 w 369"/>
                <a:gd name="T27" fmla="*/ 63 h 2298"/>
                <a:gd name="T28" fmla="*/ 18 w 369"/>
                <a:gd name="T29" fmla="*/ 59 h 2298"/>
                <a:gd name="T30" fmla="*/ 18 w 369"/>
                <a:gd name="T31" fmla="*/ 57 h 2298"/>
                <a:gd name="T32" fmla="*/ 16 w 369"/>
                <a:gd name="T33" fmla="*/ 53 h 2298"/>
                <a:gd name="T34" fmla="*/ 14 w 369"/>
                <a:gd name="T35" fmla="*/ 49 h 2298"/>
                <a:gd name="T36" fmla="*/ 12 w 369"/>
                <a:gd name="T37" fmla="*/ 46 h 2298"/>
                <a:gd name="T38" fmla="*/ 9 w 369"/>
                <a:gd name="T39" fmla="*/ 41 h 2298"/>
                <a:gd name="T40" fmla="*/ 7 w 369"/>
                <a:gd name="T41" fmla="*/ 38 h 2298"/>
                <a:gd name="T42" fmla="*/ 5 w 369"/>
                <a:gd name="T43" fmla="*/ 35 h 2298"/>
                <a:gd name="T44" fmla="*/ 3 w 369"/>
                <a:gd name="T45" fmla="*/ 32 h 2298"/>
                <a:gd name="T46" fmla="*/ 2 w 369"/>
                <a:gd name="T47" fmla="*/ 27 h 2298"/>
                <a:gd name="T48" fmla="*/ 2 w 369"/>
                <a:gd name="T49" fmla="*/ 21 h 2298"/>
                <a:gd name="T50" fmla="*/ 2 w 369"/>
                <a:gd name="T51" fmla="*/ 16 h 2298"/>
                <a:gd name="T52" fmla="*/ 4 w 369"/>
                <a:gd name="T53" fmla="*/ 12 h 2298"/>
                <a:gd name="T54" fmla="*/ 7 w 369"/>
                <a:gd name="T55" fmla="*/ 7 h 2298"/>
                <a:gd name="T56" fmla="*/ 1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317" y="1123"/>
              <a:ext cx="49" cy="41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56108" tIns="28054" rIns="56108" bIns="28054">
              <a:spAutoFit/>
            </a:bodyPr>
            <a:lstStyle/>
            <a:p>
              <a:endParaRPr kumimoji="1" lang="ru-RU" sz="2000">
                <a:latin typeface="Times New Roman" pitchFamily="18" charset="0"/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354" y="144"/>
              <a:ext cx="735" cy="546"/>
            </a:xfrm>
            <a:custGeom>
              <a:avLst/>
              <a:gdLst>
                <a:gd name="T0" fmla="*/ 0 w 1202"/>
                <a:gd name="T1" fmla="*/ 2 h 1177"/>
                <a:gd name="T2" fmla="*/ 2 w 1202"/>
                <a:gd name="T3" fmla="*/ 2 h 1177"/>
                <a:gd name="T4" fmla="*/ 4 w 1202"/>
                <a:gd name="T5" fmla="*/ 1 h 1177"/>
                <a:gd name="T6" fmla="*/ 6 w 1202"/>
                <a:gd name="T7" fmla="*/ 1 h 1177"/>
                <a:gd name="T8" fmla="*/ 10 w 1202"/>
                <a:gd name="T9" fmla="*/ 0 h 1177"/>
                <a:gd name="T10" fmla="*/ 13 w 1202"/>
                <a:gd name="T11" fmla="*/ 0 h 1177"/>
                <a:gd name="T12" fmla="*/ 17 w 1202"/>
                <a:gd name="T13" fmla="*/ 0 h 1177"/>
                <a:gd name="T14" fmla="*/ 20 w 1202"/>
                <a:gd name="T15" fmla="*/ 0 h 1177"/>
                <a:gd name="T16" fmla="*/ 24 w 1202"/>
                <a:gd name="T17" fmla="*/ 0 h 1177"/>
                <a:gd name="T18" fmla="*/ 28 w 1202"/>
                <a:gd name="T19" fmla="*/ 0 h 1177"/>
                <a:gd name="T20" fmla="*/ 32 w 1202"/>
                <a:gd name="T21" fmla="*/ 0 h 1177"/>
                <a:gd name="T22" fmla="*/ 37 w 1202"/>
                <a:gd name="T23" fmla="*/ 0 h 1177"/>
                <a:gd name="T24" fmla="*/ 40 w 1202"/>
                <a:gd name="T25" fmla="*/ 0 h 1177"/>
                <a:gd name="T26" fmla="*/ 43 w 1202"/>
                <a:gd name="T27" fmla="*/ 0 h 1177"/>
                <a:gd name="T28" fmla="*/ 46 w 1202"/>
                <a:gd name="T29" fmla="*/ 1 h 1177"/>
                <a:gd name="T30" fmla="*/ 49 w 1202"/>
                <a:gd name="T31" fmla="*/ 1 h 1177"/>
                <a:gd name="T32" fmla="*/ 51 w 1202"/>
                <a:gd name="T33" fmla="*/ 2 h 1177"/>
                <a:gd name="T34" fmla="*/ 51 w 1202"/>
                <a:gd name="T35" fmla="*/ 3 h 1177"/>
                <a:gd name="T36" fmla="*/ 51 w 1202"/>
                <a:gd name="T37" fmla="*/ 3 h 1177"/>
                <a:gd name="T38" fmla="*/ 51 w 1202"/>
                <a:gd name="T39" fmla="*/ 4 h 1177"/>
                <a:gd name="T40" fmla="*/ 53 w 1202"/>
                <a:gd name="T41" fmla="*/ 5 h 1177"/>
                <a:gd name="T42" fmla="*/ 54 w 1202"/>
                <a:gd name="T43" fmla="*/ 6 h 1177"/>
                <a:gd name="T44" fmla="*/ 57 w 1202"/>
                <a:gd name="T45" fmla="*/ 8 h 1177"/>
                <a:gd name="T46" fmla="*/ 60 w 1202"/>
                <a:gd name="T47" fmla="*/ 10 h 1177"/>
                <a:gd name="T48" fmla="*/ 63 w 1202"/>
                <a:gd name="T49" fmla="*/ 12 h 1177"/>
                <a:gd name="T50" fmla="*/ 63 w 1202"/>
                <a:gd name="T51" fmla="*/ 12 h 1177"/>
                <a:gd name="T52" fmla="*/ 63 w 1202"/>
                <a:gd name="T53" fmla="*/ 12 h 1177"/>
                <a:gd name="T54" fmla="*/ 59 w 1202"/>
                <a:gd name="T55" fmla="*/ 12 h 1177"/>
                <a:gd name="T56" fmla="*/ 56 w 1202"/>
                <a:gd name="T57" fmla="*/ 11 h 1177"/>
                <a:gd name="T58" fmla="*/ 51 w 1202"/>
                <a:gd name="T59" fmla="*/ 10 h 1177"/>
                <a:gd name="T60" fmla="*/ 46 w 1202"/>
                <a:gd name="T61" fmla="*/ 10 h 1177"/>
                <a:gd name="T62" fmla="*/ 41 w 1202"/>
                <a:gd name="T63" fmla="*/ 9 h 1177"/>
                <a:gd name="T64" fmla="*/ 35 w 1202"/>
                <a:gd name="T65" fmla="*/ 9 h 1177"/>
                <a:gd name="T66" fmla="*/ 30 w 1202"/>
                <a:gd name="T67" fmla="*/ 8 h 1177"/>
                <a:gd name="T68" fmla="*/ 24 w 1202"/>
                <a:gd name="T69" fmla="*/ 8 h 1177"/>
                <a:gd name="T70" fmla="*/ 18 w 1202"/>
                <a:gd name="T71" fmla="*/ 9 h 1177"/>
                <a:gd name="T72" fmla="*/ 12 w 1202"/>
                <a:gd name="T73" fmla="*/ 9 h 1177"/>
                <a:gd name="T74" fmla="*/ 6 w 1202"/>
                <a:gd name="T75" fmla="*/ 9 h 1177"/>
                <a:gd name="T76" fmla="*/ 7 w 1202"/>
                <a:gd name="T77" fmla="*/ 9 h 1177"/>
                <a:gd name="T78" fmla="*/ 6 w 1202"/>
                <a:gd name="T79" fmla="*/ 7 h 1177"/>
                <a:gd name="T80" fmla="*/ 6 w 1202"/>
                <a:gd name="T81" fmla="*/ 6 h 1177"/>
                <a:gd name="T82" fmla="*/ 4 w 1202"/>
                <a:gd name="T83" fmla="*/ 5 h 1177"/>
                <a:gd name="T84" fmla="*/ 2 w 1202"/>
                <a:gd name="T85" fmla="*/ 4 h 1177"/>
                <a:gd name="T86" fmla="*/ 1 w 1202"/>
                <a:gd name="T87" fmla="*/ 3 h 1177"/>
                <a:gd name="T88" fmla="*/ 0 w 1202"/>
                <a:gd name="T89" fmla="*/ 2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24" name="AutoShape 24"/>
            <p:cNvSpPr>
              <a:spLocks noChangeArrowheads="1"/>
            </p:cNvSpPr>
            <p:nvPr/>
          </p:nvSpPr>
          <p:spPr bwMode="auto">
            <a:xfrm rot="2940000">
              <a:off x="707" y="252"/>
              <a:ext cx="36" cy="111"/>
            </a:xfrm>
            <a:prstGeom prst="triangle">
              <a:avLst>
                <a:gd name="adj" fmla="val 49958"/>
              </a:avLst>
            </a:prstGeom>
            <a:solidFill>
              <a:schemeClr val="bg1"/>
            </a:solidFill>
            <a:ln w="63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56108" tIns="28054" rIns="56108" bIns="28054">
              <a:spAutoFit/>
            </a:bodyPr>
            <a:lstStyle/>
            <a:p>
              <a:endParaRPr kumimoji="1" lang="ru-RU" sz="2000">
                <a:latin typeface="Times New Roman" pitchFamily="18" charset="0"/>
              </a:endParaRPr>
            </a:p>
          </p:txBody>
        </p:sp>
        <p:sp>
          <p:nvSpPr>
            <p:cNvPr id="25" name="AutoShape 25"/>
            <p:cNvSpPr>
              <a:spLocks noChangeArrowheads="1"/>
            </p:cNvSpPr>
            <p:nvPr/>
          </p:nvSpPr>
          <p:spPr bwMode="auto">
            <a:xfrm rot="13740000" flipH="1">
              <a:off x="627" y="318"/>
              <a:ext cx="37" cy="111"/>
            </a:xfrm>
            <a:prstGeom prst="triangle">
              <a:avLst>
                <a:gd name="adj" fmla="val 49958"/>
              </a:avLst>
            </a:prstGeom>
            <a:solidFill>
              <a:schemeClr val="bg1"/>
            </a:solidFill>
            <a:ln w="63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56108" tIns="28054" rIns="56108" bIns="28054">
              <a:spAutoFit/>
            </a:bodyPr>
            <a:lstStyle/>
            <a:p>
              <a:endParaRPr kumimoji="1" lang="ru-RU" sz="2000">
                <a:latin typeface="Times New Roman" pitchFamily="18" charset="0"/>
              </a:endParaRPr>
            </a:p>
          </p:txBody>
        </p:sp>
        <p:sp>
          <p:nvSpPr>
            <p:cNvPr id="26" name="AutoShape 26"/>
            <p:cNvSpPr>
              <a:spLocks noChangeArrowheads="1"/>
            </p:cNvSpPr>
            <p:nvPr/>
          </p:nvSpPr>
          <p:spPr bwMode="auto">
            <a:xfrm rot="-2460000">
              <a:off x="618" y="266"/>
              <a:ext cx="46" cy="83"/>
            </a:xfrm>
            <a:prstGeom prst="triangle">
              <a:avLst>
                <a:gd name="adj" fmla="val 49958"/>
              </a:avLst>
            </a:prstGeom>
            <a:solidFill>
              <a:schemeClr val="bg1"/>
            </a:solidFill>
            <a:ln w="63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56108" tIns="28054" rIns="56108" bIns="28054">
              <a:spAutoFit/>
            </a:bodyPr>
            <a:lstStyle/>
            <a:p>
              <a:endParaRPr kumimoji="1" lang="ru-RU" sz="2000">
                <a:latin typeface="Times New Roman" pitchFamily="18" charset="0"/>
              </a:endParaRPr>
            </a:p>
          </p:txBody>
        </p:sp>
        <p:sp>
          <p:nvSpPr>
            <p:cNvPr id="27" name="AutoShape 27"/>
            <p:cNvSpPr>
              <a:spLocks noChangeArrowheads="1"/>
            </p:cNvSpPr>
            <p:nvPr/>
          </p:nvSpPr>
          <p:spPr bwMode="auto">
            <a:xfrm rot="8340000" flipH="1">
              <a:off x="683" y="332"/>
              <a:ext cx="46" cy="87"/>
            </a:xfrm>
            <a:prstGeom prst="triangle">
              <a:avLst>
                <a:gd name="adj" fmla="val 49958"/>
              </a:avLst>
            </a:prstGeom>
            <a:solidFill>
              <a:schemeClr val="bg1"/>
            </a:solidFill>
            <a:ln w="63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56108" tIns="28054" rIns="56108" bIns="28054">
              <a:spAutoFit/>
            </a:bodyPr>
            <a:lstStyle/>
            <a:p>
              <a:endParaRPr kumimoji="1" lang="ru-RU" sz="2000">
                <a:latin typeface="Times New Roman" pitchFamily="18" charset="0"/>
              </a:endParaRPr>
            </a:p>
          </p:txBody>
        </p:sp>
        <p:grpSp>
          <p:nvGrpSpPr>
            <p:cNvPr id="28" name="Group 28"/>
            <p:cNvGrpSpPr>
              <a:grpSpLocks/>
            </p:cNvGrpSpPr>
            <p:nvPr/>
          </p:nvGrpSpPr>
          <p:grpSpPr bwMode="auto">
            <a:xfrm>
              <a:off x="544" y="180"/>
              <a:ext cx="344" cy="324"/>
              <a:chOff x="4653" y="2141"/>
              <a:chExt cx="583" cy="594"/>
            </a:xfrm>
          </p:grpSpPr>
          <p:grpSp>
            <p:nvGrpSpPr>
              <p:cNvPr id="35" name="Group 29"/>
              <p:cNvGrpSpPr>
                <a:grpSpLocks/>
              </p:cNvGrpSpPr>
              <p:nvPr/>
            </p:nvGrpSpPr>
            <p:grpSpPr bwMode="auto">
              <a:xfrm>
                <a:off x="4919" y="2141"/>
                <a:ext cx="68" cy="594"/>
                <a:chOff x="4919" y="2141"/>
                <a:chExt cx="68" cy="594"/>
              </a:xfrm>
            </p:grpSpPr>
            <p:sp>
              <p:nvSpPr>
                <p:cNvPr id="39" name="AutoShape 30"/>
                <p:cNvSpPr>
                  <a:spLocks noChangeArrowheads="1"/>
                </p:cNvSpPr>
                <p:nvPr/>
              </p:nvSpPr>
              <p:spPr bwMode="auto">
                <a:xfrm>
                  <a:off x="4919" y="2141"/>
                  <a:ext cx="68" cy="301"/>
                </a:xfrm>
                <a:prstGeom prst="triangle">
                  <a:avLst>
                    <a:gd name="adj" fmla="val 49958"/>
                  </a:avLst>
                </a:prstGeom>
                <a:solidFill>
                  <a:schemeClr val="bg1"/>
                </a:solidFill>
                <a:ln w="63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kumimoji="1" lang="ru-RU" sz="2000">
                    <a:latin typeface="Times New Roman" pitchFamily="18" charset="0"/>
                  </a:endParaRPr>
                </a:p>
              </p:txBody>
            </p:sp>
            <p:sp>
              <p:nvSpPr>
                <p:cNvPr id="40" name="AutoShape 31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4919" y="2439"/>
                  <a:ext cx="68" cy="296"/>
                </a:xfrm>
                <a:prstGeom prst="triangle">
                  <a:avLst>
                    <a:gd name="adj" fmla="val 49958"/>
                  </a:avLst>
                </a:prstGeom>
                <a:solidFill>
                  <a:schemeClr val="bg1"/>
                </a:solidFill>
                <a:ln w="63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kumimoji="1" lang="ru-RU" sz="20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6" name="Group 32"/>
              <p:cNvGrpSpPr>
                <a:grpSpLocks/>
              </p:cNvGrpSpPr>
              <p:nvPr/>
            </p:nvGrpSpPr>
            <p:grpSpPr bwMode="auto">
              <a:xfrm>
                <a:off x="4653" y="2412"/>
                <a:ext cx="583" cy="70"/>
                <a:chOff x="4653" y="2412"/>
                <a:chExt cx="583" cy="70"/>
              </a:xfrm>
            </p:grpSpPr>
            <p:sp>
              <p:nvSpPr>
                <p:cNvPr id="37" name="AutoShape 33"/>
                <p:cNvSpPr>
                  <a:spLocks noChangeArrowheads="1"/>
                </p:cNvSpPr>
                <p:nvPr/>
              </p:nvSpPr>
              <p:spPr bwMode="auto">
                <a:xfrm rot="-5400000">
                  <a:off x="4762" y="2303"/>
                  <a:ext cx="70" cy="288"/>
                </a:xfrm>
                <a:prstGeom prst="triangle">
                  <a:avLst>
                    <a:gd name="adj" fmla="val 49958"/>
                  </a:avLst>
                </a:prstGeom>
                <a:solidFill>
                  <a:schemeClr val="bg1"/>
                </a:solidFill>
                <a:ln w="63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kumimoji="1" lang="ru-RU" sz="2000">
                    <a:latin typeface="Times New Roman" pitchFamily="18" charset="0"/>
                  </a:endParaRPr>
                </a:p>
              </p:txBody>
            </p:sp>
            <p:sp>
              <p:nvSpPr>
                <p:cNvPr id="38" name="AutoShape 34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5053" y="2299"/>
                  <a:ext cx="70" cy="296"/>
                </a:xfrm>
                <a:prstGeom prst="triangle">
                  <a:avLst>
                    <a:gd name="adj" fmla="val 49958"/>
                  </a:avLst>
                </a:prstGeom>
                <a:solidFill>
                  <a:schemeClr val="bg1"/>
                </a:solidFill>
                <a:ln w="63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kumimoji="1" lang="ru-RU" sz="20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29" name="Group 35"/>
            <p:cNvGrpSpPr>
              <a:grpSpLocks/>
            </p:cNvGrpSpPr>
            <p:nvPr/>
          </p:nvGrpSpPr>
          <p:grpSpPr bwMode="auto">
            <a:xfrm>
              <a:off x="653" y="322"/>
              <a:ext cx="47" cy="46"/>
              <a:chOff x="4910" y="2402"/>
              <a:chExt cx="79" cy="83"/>
            </a:xfrm>
          </p:grpSpPr>
          <p:sp>
            <p:nvSpPr>
              <p:cNvPr id="33" name="Oval 36"/>
              <p:cNvSpPr>
                <a:spLocks noChangeArrowheads="1"/>
              </p:cNvSpPr>
              <p:nvPr/>
            </p:nvSpPr>
            <p:spPr bwMode="auto">
              <a:xfrm>
                <a:off x="4910" y="2402"/>
                <a:ext cx="79" cy="83"/>
              </a:xfrm>
              <a:prstGeom prst="ellipse">
                <a:avLst/>
              </a:prstGeom>
              <a:solidFill>
                <a:srgbClr val="FE9B03"/>
              </a:solidFill>
              <a:ln w="12700">
                <a:solidFill>
                  <a:srgbClr val="FE9B03"/>
                </a:solidFill>
                <a:round/>
                <a:headEnd/>
                <a:tailEnd/>
              </a:ln>
            </p:spPr>
            <p:txBody>
              <a:bodyPr lIns="56108" tIns="28054" rIns="56108" bIns="28054">
                <a:spAutoFit/>
              </a:bodyPr>
              <a:lstStyle/>
              <a:p>
                <a:endParaRPr kumimoji="1" lang="ru-RU" sz="2000">
                  <a:latin typeface="Times New Roman" pitchFamily="18" charset="0"/>
                </a:endParaRPr>
              </a:p>
            </p:txBody>
          </p:sp>
          <p:sp>
            <p:nvSpPr>
              <p:cNvPr id="34" name="AutoShape 37"/>
              <p:cNvSpPr>
                <a:spLocks noChangeArrowheads="1"/>
              </p:cNvSpPr>
              <p:nvPr/>
            </p:nvSpPr>
            <p:spPr bwMode="auto">
              <a:xfrm>
                <a:off x="4926" y="2406"/>
                <a:ext cx="49" cy="60"/>
              </a:xfrm>
              <a:prstGeom prst="triangle">
                <a:avLst>
                  <a:gd name="adj" fmla="val 51755"/>
                </a:avLst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lIns="56108" tIns="28054" rIns="56108" bIns="28054">
                <a:spAutoFit/>
              </a:bodyPr>
              <a:lstStyle/>
              <a:p>
                <a:endParaRPr kumimoji="1" lang="ru-RU" sz="2000">
                  <a:latin typeface="Times New Roman" pitchFamily="18" charset="0"/>
                </a:endParaRPr>
              </a:p>
            </p:txBody>
          </p:sp>
        </p:grpSp>
        <p:sp>
          <p:nvSpPr>
            <p:cNvPr id="30" name="Freeform 38"/>
            <p:cNvSpPr>
              <a:spLocks/>
            </p:cNvSpPr>
            <p:nvPr/>
          </p:nvSpPr>
          <p:spPr bwMode="auto">
            <a:xfrm>
              <a:off x="422" y="534"/>
              <a:ext cx="822" cy="479"/>
            </a:xfrm>
            <a:custGeom>
              <a:avLst/>
              <a:gdLst>
                <a:gd name="T0" fmla="*/ 0 w 1354"/>
                <a:gd name="T1" fmla="*/ 14 h 872"/>
                <a:gd name="T2" fmla="*/ 4 w 1354"/>
                <a:gd name="T3" fmla="*/ 13 h 872"/>
                <a:gd name="T4" fmla="*/ 13 w 1354"/>
                <a:gd name="T5" fmla="*/ 13 h 872"/>
                <a:gd name="T6" fmla="*/ 20 w 1354"/>
                <a:gd name="T7" fmla="*/ 13 h 872"/>
                <a:gd name="T8" fmla="*/ 29 w 1354"/>
                <a:gd name="T9" fmla="*/ 14 h 872"/>
                <a:gd name="T10" fmla="*/ 41 w 1354"/>
                <a:gd name="T11" fmla="*/ 16 h 872"/>
                <a:gd name="T12" fmla="*/ 50 w 1354"/>
                <a:gd name="T13" fmla="*/ 18 h 872"/>
                <a:gd name="T14" fmla="*/ 59 w 1354"/>
                <a:gd name="T15" fmla="*/ 20 h 872"/>
                <a:gd name="T16" fmla="*/ 63 w 1354"/>
                <a:gd name="T17" fmla="*/ 21 h 872"/>
                <a:gd name="T18" fmla="*/ 67 w 1354"/>
                <a:gd name="T19" fmla="*/ 24 h 872"/>
                <a:gd name="T20" fmla="*/ 62 w 1354"/>
                <a:gd name="T21" fmla="*/ 15 h 872"/>
                <a:gd name="T22" fmla="*/ 58 w 1354"/>
                <a:gd name="T23" fmla="*/ 10 h 872"/>
                <a:gd name="T24" fmla="*/ 55 w 1354"/>
                <a:gd name="T25" fmla="*/ 8 h 872"/>
                <a:gd name="T26" fmla="*/ 46 w 1354"/>
                <a:gd name="T27" fmla="*/ 4 h 872"/>
                <a:gd name="T28" fmla="*/ 35 w 1354"/>
                <a:gd name="T29" fmla="*/ 2 h 872"/>
                <a:gd name="T30" fmla="*/ 22 w 1354"/>
                <a:gd name="T31" fmla="*/ 1 h 872"/>
                <a:gd name="T32" fmla="*/ 12 w 1354"/>
                <a:gd name="T33" fmla="*/ 0 h 872"/>
                <a:gd name="T34" fmla="*/ 6 w 1354"/>
                <a:gd name="T35" fmla="*/ 1 h 872"/>
                <a:gd name="T36" fmla="*/ 1 w 1354"/>
                <a:gd name="T37" fmla="*/ 3 h 872"/>
                <a:gd name="T38" fmla="*/ 1 w 1354"/>
                <a:gd name="T39" fmla="*/ 5 h 872"/>
                <a:gd name="T40" fmla="*/ 1 w 1354"/>
                <a:gd name="T41" fmla="*/ 11 h 872"/>
                <a:gd name="T42" fmla="*/ 0 w 1354"/>
                <a:gd name="T43" fmla="*/ 14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31" name="Freeform 39"/>
            <p:cNvSpPr>
              <a:spLocks/>
            </p:cNvSpPr>
            <p:nvPr/>
          </p:nvSpPr>
          <p:spPr bwMode="auto">
            <a:xfrm rot="21384435" flipH="1">
              <a:off x="285" y="222"/>
              <a:ext cx="225" cy="1263"/>
            </a:xfrm>
            <a:custGeom>
              <a:avLst/>
              <a:gdLst>
                <a:gd name="T0" fmla="*/ 12 w 369"/>
                <a:gd name="T1" fmla="*/ 0 h 2298"/>
                <a:gd name="T2" fmla="*/ 7 w 369"/>
                <a:gd name="T3" fmla="*/ 5 h 2298"/>
                <a:gd name="T4" fmla="*/ 4 w 369"/>
                <a:gd name="T5" fmla="*/ 9 h 2298"/>
                <a:gd name="T6" fmla="*/ 2 w 369"/>
                <a:gd name="T7" fmla="*/ 13 h 2298"/>
                <a:gd name="T8" fmla="*/ 1 w 369"/>
                <a:gd name="T9" fmla="*/ 18 h 2298"/>
                <a:gd name="T10" fmla="*/ 0 w 369"/>
                <a:gd name="T11" fmla="*/ 23 h 2298"/>
                <a:gd name="T12" fmla="*/ 0 w 369"/>
                <a:gd name="T13" fmla="*/ 29 h 2298"/>
                <a:gd name="T14" fmla="*/ 1 w 369"/>
                <a:gd name="T15" fmla="*/ 34 h 2298"/>
                <a:gd name="T16" fmla="*/ 4 w 369"/>
                <a:gd name="T17" fmla="*/ 41 h 2298"/>
                <a:gd name="T18" fmla="*/ 6 w 369"/>
                <a:gd name="T19" fmla="*/ 45 h 2298"/>
                <a:gd name="T20" fmla="*/ 11 w 369"/>
                <a:gd name="T21" fmla="*/ 52 h 2298"/>
                <a:gd name="T22" fmla="*/ 13 w 369"/>
                <a:gd name="T23" fmla="*/ 56 h 2298"/>
                <a:gd name="T24" fmla="*/ 14 w 369"/>
                <a:gd name="T25" fmla="*/ 59 h 2298"/>
                <a:gd name="T26" fmla="*/ 14 w 369"/>
                <a:gd name="T27" fmla="*/ 63 h 2298"/>
                <a:gd name="T28" fmla="*/ 19 w 369"/>
                <a:gd name="T29" fmla="*/ 60 h 2298"/>
                <a:gd name="T30" fmla="*/ 18 w 369"/>
                <a:gd name="T31" fmla="*/ 58 h 2298"/>
                <a:gd name="T32" fmla="*/ 16 w 369"/>
                <a:gd name="T33" fmla="*/ 53 h 2298"/>
                <a:gd name="T34" fmla="*/ 15 w 369"/>
                <a:gd name="T35" fmla="*/ 50 h 2298"/>
                <a:gd name="T36" fmla="*/ 12 w 369"/>
                <a:gd name="T37" fmla="*/ 46 h 2298"/>
                <a:gd name="T38" fmla="*/ 9 w 369"/>
                <a:gd name="T39" fmla="*/ 41 h 2298"/>
                <a:gd name="T40" fmla="*/ 7 w 369"/>
                <a:gd name="T41" fmla="*/ 38 h 2298"/>
                <a:gd name="T42" fmla="*/ 5 w 369"/>
                <a:gd name="T43" fmla="*/ 35 h 2298"/>
                <a:gd name="T44" fmla="*/ 3 w 369"/>
                <a:gd name="T45" fmla="*/ 32 h 2298"/>
                <a:gd name="T46" fmla="*/ 2 w 369"/>
                <a:gd name="T47" fmla="*/ 27 h 2298"/>
                <a:gd name="T48" fmla="*/ 2 w 369"/>
                <a:gd name="T49" fmla="*/ 21 h 2298"/>
                <a:gd name="T50" fmla="*/ 2 w 369"/>
                <a:gd name="T51" fmla="*/ 16 h 2298"/>
                <a:gd name="T52" fmla="*/ 4 w 369"/>
                <a:gd name="T53" fmla="*/ 12 h 2298"/>
                <a:gd name="T54" fmla="*/ 7 w 369"/>
                <a:gd name="T55" fmla="*/ 7 h 2298"/>
                <a:gd name="T56" fmla="*/ 12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32" name="Oval 40"/>
            <p:cNvSpPr>
              <a:spLocks noChangeArrowheads="1"/>
            </p:cNvSpPr>
            <p:nvPr/>
          </p:nvSpPr>
          <p:spPr bwMode="auto">
            <a:xfrm>
              <a:off x="310" y="235"/>
              <a:ext cx="48" cy="41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56108" tIns="28054" rIns="56108" bIns="28054">
              <a:spAutoFit/>
            </a:bodyPr>
            <a:lstStyle/>
            <a:p>
              <a:endParaRPr kumimoji="1" lang="ru-RU" sz="2000">
                <a:latin typeface="Times New Roman" pitchFamily="18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714348" y="2000240"/>
            <a:ext cx="8001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rgbClr val="682614"/>
                </a:solidFill>
              </a:rPr>
              <a:t>  -Беседа по книге С. Михалкова «Дядя Степа»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682614"/>
                </a:solidFill>
              </a:rPr>
              <a:t>  - Беседа «День защитника Отечества»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682614"/>
                </a:solidFill>
              </a:rPr>
              <a:t>- Дидактические  игры: «Уходим завтра в море», «Азбука голубых дорог»</a:t>
            </a:r>
          </a:p>
          <a:p>
            <a:pPr algn="just">
              <a:buNone/>
            </a:pPr>
            <a:endParaRPr lang="ru-RU" sz="2400" dirty="0" smtClean="0">
              <a:solidFill>
                <a:srgbClr val="682614"/>
              </a:solidFill>
            </a:endParaRPr>
          </a:p>
          <a:p>
            <a:pPr algn="just">
              <a:buNone/>
            </a:pPr>
            <a:r>
              <a:rPr lang="ru-RU" sz="2400" dirty="0" smtClean="0">
                <a:solidFill>
                  <a:srgbClr val="682614"/>
                </a:solidFill>
              </a:rPr>
              <a:t> 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57290" y="1142984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rgbClr val="002060"/>
                </a:solidFill>
              </a:rPr>
              <a:t>Социально-коммуникативное развитие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57224" y="3500438"/>
            <a:ext cx="778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chemeClr val="bg1"/>
                </a:solidFill>
              </a:rPr>
              <a:t>Познавательное развитие</a:t>
            </a:r>
            <a:endParaRPr lang="ru-RU" sz="2800" u="sng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28662" y="4429132"/>
            <a:ext cx="75009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НОД«Слава армии родной в день ее рождения»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  Рассматривание наглядно-дидактического пособия «Часовые Родины»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   Рассматривание армейских альбомов, фотографий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   Рассматривание картинок о родах войск</a:t>
            </a: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500042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chemeClr val="bg1"/>
                </a:solidFill>
              </a:rPr>
              <a:t>Речевое развитие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1714488"/>
            <a:ext cx="685804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endParaRPr lang="ru-RU" sz="2800" u="sng" dirty="0" smtClean="0">
              <a:solidFill>
                <a:srgbClr val="FF3300"/>
              </a:solidFill>
            </a:endParaRPr>
          </a:p>
          <a:p>
            <a:pPr algn="just">
              <a:buNone/>
            </a:pPr>
            <a:r>
              <a:rPr lang="ru-RU" sz="2800" u="sng" dirty="0" smtClean="0">
                <a:solidFill>
                  <a:srgbClr val="FF3300"/>
                </a:solidFill>
              </a:rPr>
              <a:t>Чтение художественной литературы: </a:t>
            </a:r>
          </a:p>
          <a:p>
            <a:pPr algn="just">
              <a:buNone/>
            </a:pPr>
            <a:r>
              <a:rPr lang="ru-RU" sz="2400" dirty="0" smtClean="0"/>
              <a:t>	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44056B"/>
                </a:solidFill>
              </a:rPr>
              <a:t>- А. </a:t>
            </a:r>
            <a:r>
              <a:rPr lang="ru-RU" sz="2400" dirty="0" err="1" smtClean="0">
                <a:solidFill>
                  <a:srgbClr val="44056B"/>
                </a:solidFill>
              </a:rPr>
              <a:t>Барто</a:t>
            </a:r>
            <a:r>
              <a:rPr lang="ru-RU" sz="2400" dirty="0" smtClean="0">
                <a:solidFill>
                  <a:srgbClr val="44056B"/>
                </a:solidFill>
              </a:rPr>
              <a:t> «Наши солдаты», «Самолеты», «Флажок», «Кораблик»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44056B"/>
                </a:solidFill>
              </a:rPr>
              <a:t>     - А. Твардовский «Рассказ танкиста»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44056B"/>
                </a:solidFill>
              </a:rPr>
              <a:t>     - Б. Алмазов «Матросская лента»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44056B"/>
                </a:solidFill>
              </a:rPr>
              <a:t>     - С. </a:t>
            </a:r>
            <a:r>
              <a:rPr lang="ru-RU" sz="2400" dirty="0" err="1" smtClean="0">
                <a:solidFill>
                  <a:srgbClr val="44056B"/>
                </a:solidFill>
              </a:rPr>
              <a:t>Баруздин</a:t>
            </a:r>
            <a:r>
              <a:rPr lang="ru-RU" sz="2400" dirty="0" smtClean="0">
                <a:solidFill>
                  <a:srgbClr val="44056B"/>
                </a:solidFill>
              </a:rPr>
              <a:t> «Шел по улице солдат»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44056B"/>
                </a:solidFill>
              </a:rPr>
              <a:t>     - С. Алексеев «Последний штурм»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44056B"/>
                </a:solidFill>
              </a:rPr>
              <a:t>     - С. Могилевская «Сказка о громком      		барабане» 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286512" y="1"/>
            <a:ext cx="2857488" cy="2500306"/>
            <a:chOff x="192" y="144"/>
            <a:chExt cx="1819" cy="1633"/>
          </a:xfrm>
        </p:grpSpPr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304" y="197"/>
              <a:ext cx="57" cy="1580"/>
            </a:xfrm>
            <a:prstGeom prst="can">
              <a:avLst>
                <a:gd name="adj" fmla="val 27976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kumimoji="1" lang="ru-RU" sz="2000">
                <a:latin typeface="Times New Roman" pitchFamily="18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40" y="151"/>
              <a:ext cx="765" cy="569"/>
            </a:xfrm>
            <a:custGeom>
              <a:avLst/>
              <a:gdLst>
                <a:gd name="T0" fmla="*/ 0 w 1193"/>
                <a:gd name="T1" fmla="*/ 7 h 973"/>
                <a:gd name="T2" fmla="*/ 3 w 1193"/>
                <a:gd name="T3" fmla="*/ 5 h 973"/>
                <a:gd name="T4" fmla="*/ 5 w 1193"/>
                <a:gd name="T5" fmla="*/ 4 h 973"/>
                <a:gd name="T6" fmla="*/ 8 w 1193"/>
                <a:gd name="T7" fmla="*/ 3 h 973"/>
                <a:gd name="T8" fmla="*/ 12 w 1193"/>
                <a:gd name="T9" fmla="*/ 2 h 973"/>
                <a:gd name="T10" fmla="*/ 17 w 1193"/>
                <a:gd name="T11" fmla="*/ 1 h 973"/>
                <a:gd name="T12" fmla="*/ 22 w 1193"/>
                <a:gd name="T13" fmla="*/ 1 h 973"/>
                <a:gd name="T14" fmla="*/ 26 w 1193"/>
                <a:gd name="T15" fmla="*/ 1 h 973"/>
                <a:gd name="T16" fmla="*/ 31 w 1193"/>
                <a:gd name="T17" fmla="*/ 0 h 973"/>
                <a:gd name="T18" fmla="*/ 38 w 1193"/>
                <a:gd name="T19" fmla="*/ 0 h 973"/>
                <a:gd name="T20" fmla="*/ 43 w 1193"/>
                <a:gd name="T21" fmla="*/ 1 h 973"/>
                <a:gd name="T22" fmla="*/ 49 w 1193"/>
                <a:gd name="T23" fmla="*/ 1 h 973"/>
                <a:gd name="T24" fmla="*/ 53 w 1193"/>
                <a:gd name="T25" fmla="*/ 1 h 973"/>
                <a:gd name="T26" fmla="*/ 58 w 1193"/>
                <a:gd name="T27" fmla="*/ 2 h 973"/>
                <a:gd name="T28" fmla="*/ 62 w 1193"/>
                <a:gd name="T29" fmla="*/ 4 h 973"/>
                <a:gd name="T30" fmla="*/ 65 w 1193"/>
                <a:gd name="T31" fmla="*/ 5 h 973"/>
                <a:gd name="T32" fmla="*/ 65 w 1193"/>
                <a:gd name="T33" fmla="*/ 5 h 973"/>
                <a:gd name="T34" fmla="*/ 67 w 1193"/>
                <a:gd name="T35" fmla="*/ 8 h 973"/>
                <a:gd name="T36" fmla="*/ 68 w 1193"/>
                <a:gd name="T37" fmla="*/ 9 h 973"/>
                <a:gd name="T38" fmla="*/ 69 w 1193"/>
                <a:gd name="T39" fmla="*/ 12 h 973"/>
                <a:gd name="T40" fmla="*/ 71 w 1193"/>
                <a:gd name="T41" fmla="*/ 17 h 973"/>
                <a:gd name="T42" fmla="*/ 72 w 1193"/>
                <a:gd name="T43" fmla="*/ 21 h 973"/>
                <a:gd name="T44" fmla="*/ 75 w 1193"/>
                <a:gd name="T45" fmla="*/ 27 h 973"/>
                <a:gd name="T46" fmla="*/ 80 w 1193"/>
                <a:gd name="T47" fmla="*/ 33 h 973"/>
                <a:gd name="T48" fmla="*/ 82 w 1193"/>
                <a:gd name="T49" fmla="*/ 37 h 973"/>
                <a:gd name="T50" fmla="*/ 83 w 1193"/>
                <a:gd name="T51" fmla="*/ 39 h 973"/>
                <a:gd name="T52" fmla="*/ 78 w 1193"/>
                <a:gd name="T53" fmla="*/ 37 h 973"/>
                <a:gd name="T54" fmla="*/ 74 w 1193"/>
                <a:gd name="T55" fmla="*/ 35 h 973"/>
                <a:gd name="T56" fmla="*/ 68 w 1193"/>
                <a:gd name="T57" fmla="*/ 33 h 973"/>
                <a:gd name="T58" fmla="*/ 60 w 1193"/>
                <a:gd name="T59" fmla="*/ 31 h 973"/>
                <a:gd name="T60" fmla="*/ 54 w 1193"/>
                <a:gd name="T61" fmla="*/ 29 h 973"/>
                <a:gd name="T62" fmla="*/ 47 w 1193"/>
                <a:gd name="T63" fmla="*/ 28 h 973"/>
                <a:gd name="T64" fmla="*/ 40 w 1193"/>
                <a:gd name="T65" fmla="*/ 27 h 973"/>
                <a:gd name="T66" fmla="*/ 31 w 1193"/>
                <a:gd name="T67" fmla="*/ 27 h 973"/>
                <a:gd name="T68" fmla="*/ 24 w 1193"/>
                <a:gd name="T69" fmla="*/ 27 h 973"/>
                <a:gd name="T70" fmla="*/ 15 w 1193"/>
                <a:gd name="T71" fmla="*/ 29 h 973"/>
                <a:gd name="T72" fmla="*/ 8 w 1193"/>
                <a:gd name="T73" fmla="*/ 30 h 973"/>
                <a:gd name="T74" fmla="*/ 9 w 1193"/>
                <a:gd name="T75" fmla="*/ 27 h 973"/>
                <a:gd name="T76" fmla="*/ 8 w 1193"/>
                <a:gd name="T77" fmla="*/ 24 h 973"/>
                <a:gd name="T78" fmla="*/ 7 w 1193"/>
                <a:gd name="T79" fmla="*/ 19 h 973"/>
                <a:gd name="T80" fmla="*/ 5 w 1193"/>
                <a:gd name="T81" fmla="*/ 16 h 973"/>
                <a:gd name="T82" fmla="*/ 3 w 1193"/>
                <a:gd name="T83" fmla="*/ 12 h 973"/>
                <a:gd name="T84" fmla="*/ 1 w 1193"/>
                <a:gd name="T85" fmla="*/ 9 h 973"/>
                <a:gd name="T86" fmla="*/ 0 w 1193"/>
                <a:gd name="T87" fmla="*/ 7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337" y="774"/>
              <a:ext cx="980" cy="473"/>
            </a:xfrm>
            <a:custGeom>
              <a:avLst/>
              <a:gdLst>
                <a:gd name="T0" fmla="*/ 9 w 1532"/>
                <a:gd name="T1" fmla="*/ 2 h 807"/>
                <a:gd name="T2" fmla="*/ 16 w 1532"/>
                <a:gd name="T3" fmla="*/ 1 h 807"/>
                <a:gd name="T4" fmla="*/ 22 w 1532"/>
                <a:gd name="T5" fmla="*/ 1 h 807"/>
                <a:gd name="T6" fmla="*/ 29 w 1532"/>
                <a:gd name="T7" fmla="*/ 0 h 807"/>
                <a:gd name="T8" fmla="*/ 36 w 1532"/>
                <a:gd name="T9" fmla="*/ 1 h 807"/>
                <a:gd name="T10" fmla="*/ 41 w 1532"/>
                <a:gd name="T11" fmla="*/ 1 h 807"/>
                <a:gd name="T12" fmla="*/ 49 w 1532"/>
                <a:gd name="T13" fmla="*/ 2 h 807"/>
                <a:gd name="T14" fmla="*/ 66 w 1532"/>
                <a:gd name="T15" fmla="*/ 5 h 807"/>
                <a:gd name="T16" fmla="*/ 75 w 1532"/>
                <a:gd name="T17" fmla="*/ 7 h 807"/>
                <a:gd name="T18" fmla="*/ 89 w 1532"/>
                <a:gd name="T19" fmla="*/ 11 h 807"/>
                <a:gd name="T20" fmla="*/ 97 w 1532"/>
                <a:gd name="T21" fmla="*/ 16 h 807"/>
                <a:gd name="T22" fmla="*/ 105 w 1532"/>
                <a:gd name="T23" fmla="*/ 33 h 807"/>
                <a:gd name="T24" fmla="*/ 104 w 1532"/>
                <a:gd name="T25" fmla="*/ 31 h 807"/>
                <a:gd name="T26" fmla="*/ 100 w 1532"/>
                <a:gd name="T27" fmla="*/ 30 h 807"/>
                <a:gd name="T28" fmla="*/ 95 w 1532"/>
                <a:gd name="T29" fmla="*/ 28 h 807"/>
                <a:gd name="T30" fmla="*/ 86 w 1532"/>
                <a:gd name="T31" fmla="*/ 26 h 807"/>
                <a:gd name="T32" fmla="*/ 76 w 1532"/>
                <a:gd name="T33" fmla="*/ 24 h 807"/>
                <a:gd name="T34" fmla="*/ 63 w 1532"/>
                <a:gd name="T35" fmla="*/ 22 h 807"/>
                <a:gd name="T36" fmla="*/ 53 w 1532"/>
                <a:gd name="T37" fmla="*/ 22 h 807"/>
                <a:gd name="T38" fmla="*/ 40 w 1532"/>
                <a:gd name="T39" fmla="*/ 21 h 807"/>
                <a:gd name="T40" fmla="*/ 27 w 1532"/>
                <a:gd name="T41" fmla="*/ 23 h 807"/>
                <a:gd name="T42" fmla="*/ 13 w 1532"/>
                <a:gd name="T43" fmla="*/ 25 h 807"/>
                <a:gd name="T44" fmla="*/ 0 w 1532"/>
                <a:gd name="T45" fmla="*/ 26 h 807"/>
                <a:gd name="T46" fmla="*/ 3 w 1532"/>
                <a:gd name="T47" fmla="*/ 23 h 807"/>
                <a:gd name="T48" fmla="*/ 5 w 1532"/>
                <a:gd name="T49" fmla="*/ 21 h 807"/>
                <a:gd name="T50" fmla="*/ 6 w 1532"/>
                <a:gd name="T51" fmla="*/ 16 h 807"/>
                <a:gd name="T52" fmla="*/ 8 w 1532"/>
                <a:gd name="T53" fmla="*/ 12 h 807"/>
                <a:gd name="T54" fmla="*/ 8 w 1532"/>
                <a:gd name="T55" fmla="*/ 8 h 807"/>
                <a:gd name="T56" fmla="*/ 9 w 1532"/>
                <a:gd name="T57" fmla="*/ 2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7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557" y="732"/>
              <a:ext cx="138" cy="401"/>
            </a:xfrm>
            <a:custGeom>
              <a:avLst/>
              <a:gdLst>
                <a:gd name="T0" fmla="*/ 14 w 216"/>
                <a:gd name="T1" fmla="*/ 27 h 686"/>
                <a:gd name="T2" fmla="*/ 15 w 216"/>
                <a:gd name="T3" fmla="*/ 25 h 686"/>
                <a:gd name="T4" fmla="*/ 15 w 216"/>
                <a:gd name="T5" fmla="*/ 19 h 686"/>
                <a:gd name="T6" fmla="*/ 15 w 216"/>
                <a:gd name="T7" fmla="*/ 14 h 686"/>
                <a:gd name="T8" fmla="*/ 14 w 216"/>
                <a:gd name="T9" fmla="*/ 9 h 686"/>
                <a:gd name="T10" fmla="*/ 13 w 216"/>
                <a:gd name="T11" fmla="*/ 4 h 686"/>
                <a:gd name="T12" fmla="*/ 5 w 216"/>
                <a:gd name="T13" fmla="*/ 2 h 686"/>
                <a:gd name="T14" fmla="*/ 0 w 216"/>
                <a:gd name="T15" fmla="*/ 0 h 686"/>
                <a:gd name="T16" fmla="*/ 1 w 216"/>
                <a:gd name="T17" fmla="*/ 6 h 686"/>
                <a:gd name="T18" fmla="*/ 6 w 216"/>
                <a:gd name="T19" fmla="*/ 18 h 686"/>
                <a:gd name="T20" fmla="*/ 14 w 216"/>
                <a:gd name="T21" fmla="*/ 27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935" y="219"/>
              <a:ext cx="165" cy="454"/>
            </a:xfrm>
            <a:custGeom>
              <a:avLst/>
              <a:gdLst>
                <a:gd name="T0" fmla="*/ 0 w 256"/>
                <a:gd name="T1" fmla="*/ 0 h 776"/>
                <a:gd name="T2" fmla="*/ 3 w 256"/>
                <a:gd name="T3" fmla="*/ 1 h 776"/>
                <a:gd name="T4" fmla="*/ 5 w 256"/>
                <a:gd name="T5" fmla="*/ 2 h 776"/>
                <a:gd name="T6" fmla="*/ 6 w 256"/>
                <a:gd name="T7" fmla="*/ 3 h 776"/>
                <a:gd name="T8" fmla="*/ 8 w 256"/>
                <a:gd name="T9" fmla="*/ 3 h 776"/>
                <a:gd name="T10" fmla="*/ 10 w 256"/>
                <a:gd name="T11" fmla="*/ 4 h 776"/>
                <a:gd name="T12" fmla="*/ 12 w 256"/>
                <a:gd name="T13" fmla="*/ 4 h 776"/>
                <a:gd name="T14" fmla="*/ 15 w 256"/>
                <a:gd name="T15" fmla="*/ 4 h 776"/>
                <a:gd name="T16" fmla="*/ 18 w 256"/>
                <a:gd name="T17" fmla="*/ 5 h 776"/>
                <a:gd name="T18" fmla="*/ 17 w 256"/>
                <a:gd name="T19" fmla="*/ 9 h 776"/>
                <a:gd name="T20" fmla="*/ 15 w 256"/>
                <a:gd name="T21" fmla="*/ 16 h 776"/>
                <a:gd name="T22" fmla="*/ 15 w 256"/>
                <a:gd name="T23" fmla="*/ 20 h 776"/>
                <a:gd name="T24" fmla="*/ 15 w 256"/>
                <a:gd name="T25" fmla="*/ 22 h 776"/>
                <a:gd name="T26" fmla="*/ 15 w 256"/>
                <a:gd name="T27" fmla="*/ 24 h 776"/>
                <a:gd name="T28" fmla="*/ 16 w 256"/>
                <a:gd name="T29" fmla="*/ 31 h 776"/>
                <a:gd name="T30" fmla="*/ 14 w 256"/>
                <a:gd name="T31" fmla="*/ 27 h 776"/>
                <a:gd name="T32" fmla="*/ 10 w 256"/>
                <a:gd name="T33" fmla="*/ 22 h 776"/>
                <a:gd name="T34" fmla="*/ 6 w 256"/>
                <a:gd name="T35" fmla="*/ 16 h 776"/>
                <a:gd name="T36" fmla="*/ 5 w 256"/>
                <a:gd name="T37" fmla="*/ 13 h 776"/>
                <a:gd name="T38" fmla="*/ 4 w 256"/>
                <a:gd name="T39" fmla="*/ 11 h 776"/>
                <a:gd name="T40" fmla="*/ 3 w 256"/>
                <a:gd name="T41" fmla="*/ 9 h 776"/>
                <a:gd name="T42" fmla="*/ 1 w 256"/>
                <a:gd name="T43" fmla="*/ 4 h 776"/>
                <a:gd name="T44" fmla="*/ 0 w 256"/>
                <a:gd name="T45" fmla="*/ 1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44" y="497"/>
              <a:ext cx="248" cy="437"/>
            </a:xfrm>
            <a:custGeom>
              <a:avLst/>
              <a:gdLst>
                <a:gd name="T0" fmla="*/ 27 w 387"/>
                <a:gd name="T1" fmla="*/ 27 h 747"/>
                <a:gd name="T2" fmla="*/ 21 w 387"/>
                <a:gd name="T3" fmla="*/ 26 h 747"/>
                <a:gd name="T4" fmla="*/ 16 w 387"/>
                <a:gd name="T5" fmla="*/ 26 h 747"/>
                <a:gd name="T6" fmla="*/ 11 w 387"/>
                <a:gd name="T7" fmla="*/ 27 h 747"/>
                <a:gd name="T8" fmla="*/ 6 w 387"/>
                <a:gd name="T9" fmla="*/ 27 h 747"/>
                <a:gd name="T10" fmla="*/ 4 w 387"/>
                <a:gd name="T11" fmla="*/ 30 h 747"/>
                <a:gd name="T12" fmla="*/ 3 w 387"/>
                <a:gd name="T13" fmla="*/ 26 h 747"/>
                <a:gd name="T14" fmla="*/ 2 w 387"/>
                <a:gd name="T15" fmla="*/ 23 h 747"/>
                <a:gd name="T16" fmla="*/ 1 w 387"/>
                <a:gd name="T17" fmla="*/ 20 h 747"/>
                <a:gd name="T18" fmla="*/ 1 w 387"/>
                <a:gd name="T19" fmla="*/ 16 h 747"/>
                <a:gd name="T20" fmla="*/ 1 w 387"/>
                <a:gd name="T21" fmla="*/ 12 h 747"/>
                <a:gd name="T22" fmla="*/ 1 w 387"/>
                <a:gd name="T23" fmla="*/ 9 h 747"/>
                <a:gd name="T24" fmla="*/ 0 w 387"/>
                <a:gd name="T25" fmla="*/ 5 h 747"/>
                <a:gd name="T26" fmla="*/ 1 w 387"/>
                <a:gd name="T27" fmla="*/ 2 h 747"/>
                <a:gd name="T28" fmla="*/ 5 w 387"/>
                <a:gd name="T29" fmla="*/ 1 h 747"/>
                <a:gd name="T30" fmla="*/ 14 w 387"/>
                <a:gd name="T31" fmla="*/ 1 h 747"/>
                <a:gd name="T32" fmla="*/ 19 w 387"/>
                <a:gd name="T33" fmla="*/ 0 h 747"/>
                <a:gd name="T34" fmla="*/ 26 w 387"/>
                <a:gd name="T35" fmla="*/ 1 h 747"/>
                <a:gd name="T36" fmla="*/ 23 w 387"/>
                <a:gd name="T37" fmla="*/ 4 h 747"/>
                <a:gd name="T38" fmla="*/ 23 w 387"/>
                <a:gd name="T39" fmla="*/ 7 h 747"/>
                <a:gd name="T40" fmla="*/ 22 w 387"/>
                <a:gd name="T41" fmla="*/ 9 h 747"/>
                <a:gd name="T42" fmla="*/ 22 w 387"/>
                <a:gd name="T43" fmla="*/ 12 h 747"/>
                <a:gd name="T44" fmla="*/ 22 w 387"/>
                <a:gd name="T45" fmla="*/ 15 h 747"/>
                <a:gd name="T46" fmla="*/ 23 w 387"/>
                <a:gd name="T47" fmla="*/ 18 h 747"/>
                <a:gd name="T48" fmla="*/ 24 w 387"/>
                <a:gd name="T49" fmla="*/ 21 h 747"/>
                <a:gd name="T50" fmla="*/ 26 w 387"/>
                <a:gd name="T51" fmla="*/ 24 h 747"/>
                <a:gd name="T52" fmla="*/ 27 w 387"/>
                <a:gd name="T53" fmla="*/ 27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rgbClr val="FFFFFF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678" y="864"/>
              <a:ext cx="282" cy="285"/>
            </a:xfrm>
            <a:custGeom>
              <a:avLst/>
              <a:gdLst>
                <a:gd name="T0" fmla="*/ 30 w 441"/>
                <a:gd name="T1" fmla="*/ 19 h 487"/>
                <a:gd name="T2" fmla="*/ 26 w 441"/>
                <a:gd name="T3" fmla="*/ 12 h 487"/>
                <a:gd name="T4" fmla="*/ 24 w 441"/>
                <a:gd name="T5" fmla="*/ 6 h 487"/>
                <a:gd name="T6" fmla="*/ 23 w 441"/>
                <a:gd name="T7" fmla="*/ 2 h 487"/>
                <a:gd name="T8" fmla="*/ 17 w 441"/>
                <a:gd name="T9" fmla="*/ 1 h 487"/>
                <a:gd name="T10" fmla="*/ 14 w 441"/>
                <a:gd name="T11" fmla="*/ 1 h 487"/>
                <a:gd name="T12" fmla="*/ 11 w 441"/>
                <a:gd name="T13" fmla="*/ 0 h 487"/>
                <a:gd name="T14" fmla="*/ 7 w 441"/>
                <a:gd name="T15" fmla="*/ 1 h 487"/>
                <a:gd name="T16" fmla="*/ 3 w 441"/>
                <a:gd name="T17" fmla="*/ 1 h 487"/>
                <a:gd name="T18" fmla="*/ 0 w 441"/>
                <a:gd name="T19" fmla="*/ 2 h 487"/>
                <a:gd name="T20" fmla="*/ 1 w 441"/>
                <a:gd name="T21" fmla="*/ 6 h 487"/>
                <a:gd name="T22" fmla="*/ 1 w 441"/>
                <a:gd name="T23" fmla="*/ 10 h 487"/>
                <a:gd name="T24" fmla="*/ 1 w 441"/>
                <a:gd name="T25" fmla="*/ 13 h 487"/>
                <a:gd name="T26" fmla="*/ 1 w 441"/>
                <a:gd name="T27" fmla="*/ 15 h 487"/>
                <a:gd name="T28" fmla="*/ 1 w 441"/>
                <a:gd name="T29" fmla="*/ 18 h 487"/>
                <a:gd name="T30" fmla="*/ 2 w 441"/>
                <a:gd name="T31" fmla="*/ 18 h 487"/>
                <a:gd name="T32" fmla="*/ 6 w 441"/>
                <a:gd name="T33" fmla="*/ 17 h 487"/>
                <a:gd name="T34" fmla="*/ 13 w 441"/>
                <a:gd name="T35" fmla="*/ 17 h 487"/>
                <a:gd name="T36" fmla="*/ 20 w 441"/>
                <a:gd name="T37" fmla="*/ 17 h 487"/>
                <a:gd name="T38" fmla="*/ 26 w 441"/>
                <a:gd name="T39" fmla="*/ 17 h 487"/>
                <a:gd name="T40" fmla="*/ 29 w 441"/>
                <a:gd name="T41" fmla="*/ 18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969" y="1101"/>
              <a:ext cx="354" cy="219"/>
            </a:xfrm>
            <a:custGeom>
              <a:avLst/>
              <a:gdLst>
                <a:gd name="T0" fmla="*/ 0 w 552"/>
                <a:gd name="T1" fmla="*/ 1 h 375"/>
                <a:gd name="T2" fmla="*/ 1 w 552"/>
                <a:gd name="T3" fmla="*/ 15 h 375"/>
                <a:gd name="T4" fmla="*/ 6 w 552"/>
                <a:gd name="T5" fmla="*/ 13 h 375"/>
                <a:gd name="T6" fmla="*/ 9 w 552"/>
                <a:gd name="T7" fmla="*/ 12 h 375"/>
                <a:gd name="T8" fmla="*/ 15 w 552"/>
                <a:gd name="T9" fmla="*/ 11 h 375"/>
                <a:gd name="T10" fmla="*/ 21 w 552"/>
                <a:gd name="T11" fmla="*/ 12 h 375"/>
                <a:gd name="T12" fmla="*/ 27 w 552"/>
                <a:gd name="T13" fmla="*/ 12 h 375"/>
                <a:gd name="T14" fmla="*/ 34 w 552"/>
                <a:gd name="T15" fmla="*/ 13 h 375"/>
                <a:gd name="T16" fmla="*/ 38 w 552"/>
                <a:gd name="T17" fmla="*/ 11 h 375"/>
                <a:gd name="T18" fmla="*/ 38 w 552"/>
                <a:gd name="T19" fmla="*/ 9 h 375"/>
                <a:gd name="T20" fmla="*/ 34 w 552"/>
                <a:gd name="T21" fmla="*/ 8 h 375"/>
                <a:gd name="T22" fmla="*/ 24 w 552"/>
                <a:gd name="T23" fmla="*/ 4 h 375"/>
                <a:gd name="T24" fmla="*/ 13 w 552"/>
                <a:gd name="T25" fmla="*/ 2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645" y="1290"/>
              <a:ext cx="54" cy="115"/>
            </a:xfrm>
            <a:custGeom>
              <a:avLst/>
              <a:gdLst>
                <a:gd name="T0" fmla="*/ 0 w 84"/>
                <a:gd name="T1" fmla="*/ 8 h 196"/>
                <a:gd name="T2" fmla="*/ 1 w 84"/>
                <a:gd name="T3" fmla="*/ 0 h 196"/>
                <a:gd name="T4" fmla="*/ 6 w 84"/>
                <a:gd name="T5" fmla="*/ 5 h 196"/>
                <a:gd name="T6" fmla="*/ 2 w 84"/>
                <a:gd name="T7" fmla="*/ 7 h 196"/>
                <a:gd name="T8" fmla="*/ 1 w 84"/>
                <a:gd name="T9" fmla="*/ 8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982" y="1003"/>
              <a:ext cx="722" cy="370"/>
            </a:xfrm>
            <a:custGeom>
              <a:avLst/>
              <a:gdLst>
                <a:gd name="T0" fmla="*/ 77 w 1129"/>
                <a:gd name="T1" fmla="*/ 25 h 632"/>
                <a:gd name="T2" fmla="*/ 77 w 1129"/>
                <a:gd name="T3" fmla="*/ 22 h 632"/>
                <a:gd name="T4" fmla="*/ 77 w 1129"/>
                <a:gd name="T5" fmla="*/ 17 h 632"/>
                <a:gd name="T6" fmla="*/ 77 w 1129"/>
                <a:gd name="T7" fmla="*/ 14 h 632"/>
                <a:gd name="T8" fmla="*/ 77 w 1129"/>
                <a:gd name="T9" fmla="*/ 11 h 632"/>
                <a:gd name="T10" fmla="*/ 76 w 1129"/>
                <a:gd name="T11" fmla="*/ 9 h 632"/>
                <a:gd name="T12" fmla="*/ 74 w 1129"/>
                <a:gd name="T13" fmla="*/ 7 h 632"/>
                <a:gd name="T14" fmla="*/ 72 w 1129"/>
                <a:gd name="T15" fmla="*/ 6 h 632"/>
                <a:gd name="T16" fmla="*/ 63 w 1129"/>
                <a:gd name="T17" fmla="*/ 3 h 632"/>
                <a:gd name="T18" fmla="*/ 54 w 1129"/>
                <a:gd name="T19" fmla="*/ 1 h 632"/>
                <a:gd name="T20" fmla="*/ 48 w 1129"/>
                <a:gd name="T21" fmla="*/ 1 h 632"/>
                <a:gd name="T22" fmla="*/ 39 w 1129"/>
                <a:gd name="T23" fmla="*/ 0 h 632"/>
                <a:gd name="T24" fmla="*/ 31 w 1129"/>
                <a:gd name="T25" fmla="*/ 0 h 632"/>
                <a:gd name="T26" fmla="*/ 27 w 1129"/>
                <a:gd name="T27" fmla="*/ 1 h 632"/>
                <a:gd name="T28" fmla="*/ 35 w 1129"/>
                <a:gd name="T29" fmla="*/ 16 h 632"/>
                <a:gd name="T30" fmla="*/ 35 w 1129"/>
                <a:gd name="T31" fmla="*/ 18 h 632"/>
                <a:gd name="T32" fmla="*/ 33 w 1129"/>
                <a:gd name="T33" fmla="*/ 19 h 632"/>
                <a:gd name="T34" fmla="*/ 26 w 1129"/>
                <a:gd name="T35" fmla="*/ 19 h 632"/>
                <a:gd name="T36" fmla="*/ 11 w 1129"/>
                <a:gd name="T37" fmla="*/ 18 h 632"/>
                <a:gd name="T38" fmla="*/ 4 w 1129"/>
                <a:gd name="T39" fmla="*/ 19 h 632"/>
                <a:gd name="T40" fmla="*/ 0 w 1129"/>
                <a:gd name="T41" fmla="*/ 22 h 632"/>
                <a:gd name="T42" fmla="*/ 3 w 1129"/>
                <a:gd name="T43" fmla="*/ 23 h 632"/>
                <a:gd name="T44" fmla="*/ 8 w 1129"/>
                <a:gd name="T45" fmla="*/ 25 h 632"/>
                <a:gd name="T46" fmla="*/ 11 w 1129"/>
                <a:gd name="T47" fmla="*/ 25 h 632"/>
                <a:gd name="T48" fmla="*/ 17 w 1129"/>
                <a:gd name="T49" fmla="*/ 25 h 632"/>
                <a:gd name="T50" fmla="*/ 24 w 1129"/>
                <a:gd name="T51" fmla="*/ 25 h 632"/>
                <a:gd name="T52" fmla="*/ 33 w 1129"/>
                <a:gd name="T53" fmla="*/ 23 h 632"/>
                <a:gd name="T54" fmla="*/ 43 w 1129"/>
                <a:gd name="T55" fmla="*/ 23 h 632"/>
                <a:gd name="T56" fmla="*/ 49 w 1129"/>
                <a:gd name="T57" fmla="*/ 22 h 632"/>
                <a:gd name="T58" fmla="*/ 56 w 1129"/>
                <a:gd name="T59" fmla="*/ 21 h 632"/>
                <a:gd name="T60" fmla="*/ 63 w 1129"/>
                <a:gd name="T61" fmla="*/ 21 h 632"/>
                <a:gd name="T62" fmla="*/ 70 w 1129"/>
                <a:gd name="T63" fmla="*/ 22 h 632"/>
                <a:gd name="T64" fmla="*/ 72 w 1129"/>
                <a:gd name="T65" fmla="*/ 23 h 632"/>
                <a:gd name="T66" fmla="*/ 75 w 1129"/>
                <a:gd name="T67" fmla="*/ 23 h 632"/>
                <a:gd name="T68" fmla="*/ 77 w 1129"/>
                <a:gd name="T69" fmla="*/ 25 h 632"/>
                <a:gd name="T70" fmla="*/ 77 w 1129"/>
                <a:gd name="T71" fmla="*/ 25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645" y="1098"/>
              <a:ext cx="366" cy="324"/>
            </a:xfrm>
            <a:custGeom>
              <a:avLst/>
              <a:gdLst>
                <a:gd name="T0" fmla="*/ 5 w 572"/>
                <a:gd name="T1" fmla="*/ 2 h 553"/>
                <a:gd name="T2" fmla="*/ 8 w 572"/>
                <a:gd name="T3" fmla="*/ 1 h 553"/>
                <a:gd name="T4" fmla="*/ 14 w 572"/>
                <a:gd name="T5" fmla="*/ 0 h 553"/>
                <a:gd name="T6" fmla="*/ 19 w 572"/>
                <a:gd name="T7" fmla="*/ 0 h 553"/>
                <a:gd name="T8" fmla="*/ 26 w 572"/>
                <a:gd name="T9" fmla="*/ 1 h 553"/>
                <a:gd name="T10" fmla="*/ 30 w 572"/>
                <a:gd name="T11" fmla="*/ 1 h 553"/>
                <a:gd name="T12" fmla="*/ 33 w 572"/>
                <a:gd name="T13" fmla="*/ 2 h 553"/>
                <a:gd name="T14" fmla="*/ 35 w 572"/>
                <a:gd name="T15" fmla="*/ 5 h 553"/>
                <a:gd name="T16" fmla="*/ 36 w 572"/>
                <a:gd name="T17" fmla="*/ 8 h 553"/>
                <a:gd name="T18" fmla="*/ 36 w 572"/>
                <a:gd name="T19" fmla="*/ 9 h 553"/>
                <a:gd name="T20" fmla="*/ 38 w 572"/>
                <a:gd name="T21" fmla="*/ 13 h 553"/>
                <a:gd name="T22" fmla="*/ 38 w 572"/>
                <a:gd name="T23" fmla="*/ 15 h 553"/>
                <a:gd name="T24" fmla="*/ 39 w 572"/>
                <a:gd name="T25" fmla="*/ 19 h 553"/>
                <a:gd name="T26" fmla="*/ 39 w 572"/>
                <a:gd name="T27" fmla="*/ 21 h 553"/>
                <a:gd name="T28" fmla="*/ 36 w 572"/>
                <a:gd name="T29" fmla="*/ 21 h 553"/>
                <a:gd name="T30" fmla="*/ 31 w 572"/>
                <a:gd name="T31" fmla="*/ 21 h 553"/>
                <a:gd name="T32" fmla="*/ 27 w 572"/>
                <a:gd name="T33" fmla="*/ 21 h 553"/>
                <a:gd name="T34" fmla="*/ 24 w 572"/>
                <a:gd name="T35" fmla="*/ 21 h 553"/>
                <a:gd name="T36" fmla="*/ 20 w 572"/>
                <a:gd name="T37" fmla="*/ 21 h 553"/>
                <a:gd name="T38" fmla="*/ 15 w 572"/>
                <a:gd name="T39" fmla="*/ 22 h 553"/>
                <a:gd name="T40" fmla="*/ 12 w 572"/>
                <a:gd name="T41" fmla="*/ 22 h 553"/>
                <a:gd name="T42" fmla="*/ 6 w 572"/>
                <a:gd name="T43" fmla="*/ 22 h 553"/>
                <a:gd name="T44" fmla="*/ 0 w 572"/>
                <a:gd name="T45" fmla="*/ 21 h 553"/>
                <a:gd name="T46" fmla="*/ 2 w 572"/>
                <a:gd name="T47" fmla="*/ 19 h 553"/>
                <a:gd name="T48" fmla="*/ 5 w 572"/>
                <a:gd name="T49" fmla="*/ 19 h 553"/>
                <a:gd name="T50" fmla="*/ 6 w 572"/>
                <a:gd name="T51" fmla="*/ 17 h 553"/>
                <a:gd name="T52" fmla="*/ 6 w 572"/>
                <a:gd name="T53" fmla="*/ 13 h 553"/>
                <a:gd name="T54" fmla="*/ 6 w 572"/>
                <a:gd name="T55" fmla="*/ 10 h 553"/>
                <a:gd name="T56" fmla="*/ 6 w 572"/>
                <a:gd name="T57" fmla="*/ 4 h 553"/>
                <a:gd name="T58" fmla="*/ 5 w 572"/>
                <a:gd name="T59" fmla="*/ 2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484" y="499"/>
              <a:ext cx="199" cy="431"/>
            </a:xfrm>
            <a:custGeom>
              <a:avLst/>
              <a:gdLst>
                <a:gd name="T0" fmla="*/ 17 w 310"/>
                <a:gd name="T1" fmla="*/ 5 h 736"/>
                <a:gd name="T2" fmla="*/ 15 w 310"/>
                <a:gd name="T3" fmla="*/ 5 h 736"/>
                <a:gd name="T4" fmla="*/ 12 w 310"/>
                <a:gd name="T5" fmla="*/ 5 h 736"/>
                <a:gd name="T6" fmla="*/ 8 w 310"/>
                <a:gd name="T7" fmla="*/ 4 h 736"/>
                <a:gd name="T8" fmla="*/ 4 w 310"/>
                <a:gd name="T9" fmla="*/ 2 h 736"/>
                <a:gd name="T10" fmla="*/ 0 w 310"/>
                <a:gd name="T11" fmla="*/ 0 h 736"/>
                <a:gd name="T12" fmla="*/ 1 w 310"/>
                <a:gd name="T13" fmla="*/ 5 h 736"/>
                <a:gd name="T14" fmla="*/ 1 w 310"/>
                <a:gd name="T15" fmla="*/ 9 h 736"/>
                <a:gd name="T16" fmla="*/ 1 w 310"/>
                <a:gd name="T17" fmla="*/ 12 h 736"/>
                <a:gd name="T18" fmla="*/ 1 w 310"/>
                <a:gd name="T19" fmla="*/ 15 h 736"/>
                <a:gd name="T20" fmla="*/ 3 w 310"/>
                <a:gd name="T21" fmla="*/ 20 h 736"/>
                <a:gd name="T22" fmla="*/ 8 w 310"/>
                <a:gd name="T23" fmla="*/ 22 h 736"/>
                <a:gd name="T24" fmla="*/ 10 w 310"/>
                <a:gd name="T25" fmla="*/ 25 h 736"/>
                <a:gd name="T26" fmla="*/ 14 w 310"/>
                <a:gd name="T27" fmla="*/ 27 h 736"/>
                <a:gd name="T28" fmla="*/ 22 w 310"/>
                <a:gd name="T29" fmla="*/ 30 h 736"/>
                <a:gd name="T30" fmla="*/ 20 w 310"/>
                <a:gd name="T31" fmla="*/ 18 h 736"/>
                <a:gd name="T32" fmla="*/ 20 w 310"/>
                <a:gd name="T33" fmla="*/ 15 h 736"/>
                <a:gd name="T34" fmla="*/ 18 w 310"/>
                <a:gd name="T35" fmla="*/ 10 h 736"/>
                <a:gd name="T36" fmla="*/ 17 w 310"/>
                <a:gd name="T37" fmla="*/ 5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064" y="273"/>
              <a:ext cx="507" cy="577"/>
            </a:xfrm>
            <a:custGeom>
              <a:avLst/>
              <a:gdLst>
                <a:gd name="T0" fmla="*/ 6 w 835"/>
                <a:gd name="T1" fmla="*/ 26 h 1051"/>
                <a:gd name="T2" fmla="*/ 1 w 835"/>
                <a:gd name="T3" fmla="*/ 20 h 1051"/>
                <a:gd name="T4" fmla="*/ 1 w 835"/>
                <a:gd name="T5" fmla="*/ 18 h 1051"/>
                <a:gd name="T6" fmla="*/ 0 w 835"/>
                <a:gd name="T7" fmla="*/ 14 h 1051"/>
                <a:gd name="T8" fmla="*/ 1 w 835"/>
                <a:gd name="T9" fmla="*/ 4 h 1051"/>
                <a:gd name="T10" fmla="*/ 2 w 835"/>
                <a:gd name="T11" fmla="*/ 1 h 1051"/>
                <a:gd name="T12" fmla="*/ 8 w 835"/>
                <a:gd name="T13" fmla="*/ 0 h 1051"/>
                <a:gd name="T14" fmla="*/ 19 w 835"/>
                <a:gd name="T15" fmla="*/ 1 h 1051"/>
                <a:gd name="T16" fmla="*/ 29 w 835"/>
                <a:gd name="T17" fmla="*/ 2 h 1051"/>
                <a:gd name="T18" fmla="*/ 36 w 835"/>
                <a:gd name="T19" fmla="*/ 5 h 1051"/>
                <a:gd name="T20" fmla="*/ 36 w 835"/>
                <a:gd name="T21" fmla="*/ 7 h 1051"/>
                <a:gd name="T22" fmla="*/ 35 w 835"/>
                <a:gd name="T23" fmla="*/ 11 h 1051"/>
                <a:gd name="T24" fmla="*/ 35 w 835"/>
                <a:gd name="T25" fmla="*/ 13 h 1051"/>
                <a:gd name="T26" fmla="*/ 35 w 835"/>
                <a:gd name="T27" fmla="*/ 16 h 1051"/>
                <a:gd name="T28" fmla="*/ 35 w 835"/>
                <a:gd name="T29" fmla="*/ 19 h 1051"/>
                <a:gd name="T30" fmla="*/ 37 w 835"/>
                <a:gd name="T31" fmla="*/ 22 h 1051"/>
                <a:gd name="T32" fmla="*/ 38 w 835"/>
                <a:gd name="T33" fmla="*/ 24 h 1051"/>
                <a:gd name="T34" fmla="*/ 42 w 835"/>
                <a:gd name="T35" fmla="*/ 29 h 1051"/>
                <a:gd name="T36" fmla="*/ 37 w 835"/>
                <a:gd name="T37" fmla="*/ 29 h 1051"/>
                <a:gd name="T38" fmla="*/ 32 w 835"/>
                <a:gd name="T39" fmla="*/ 27 h 1051"/>
                <a:gd name="T40" fmla="*/ 26 w 835"/>
                <a:gd name="T41" fmla="*/ 26 h 1051"/>
                <a:gd name="T42" fmla="*/ 21 w 835"/>
                <a:gd name="T43" fmla="*/ 26 h 1051"/>
                <a:gd name="T44" fmla="*/ 13 w 835"/>
                <a:gd name="T45" fmla="*/ 25 h 1051"/>
                <a:gd name="T46" fmla="*/ 6 w 835"/>
                <a:gd name="T47" fmla="*/ 26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rgbClr val="FFFFFF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094" y="725"/>
              <a:ext cx="599" cy="399"/>
            </a:xfrm>
            <a:custGeom>
              <a:avLst/>
              <a:gdLst>
                <a:gd name="T0" fmla="*/ 16 w 936"/>
                <a:gd name="T1" fmla="*/ 19 h 682"/>
                <a:gd name="T2" fmla="*/ 21 w 936"/>
                <a:gd name="T3" fmla="*/ 19 h 682"/>
                <a:gd name="T4" fmla="*/ 33 w 936"/>
                <a:gd name="T5" fmla="*/ 19 h 682"/>
                <a:gd name="T6" fmla="*/ 46 w 936"/>
                <a:gd name="T7" fmla="*/ 22 h 682"/>
                <a:gd name="T8" fmla="*/ 55 w 936"/>
                <a:gd name="T9" fmla="*/ 23 h 682"/>
                <a:gd name="T10" fmla="*/ 60 w 936"/>
                <a:gd name="T11" fmla="*/ 26 h 682"/>
                <a:gd name="T12" fmla="*/ 64 w 936"/>
                <a:gd name="T13" fmla="*/ 27 h 682"/>
                <a:gd name="T14" fmla="*/ 56 w 936"/>
                <a:gd name="T15" fmla="*/ 19 h 682"/>
                <a:gd name="T16" fmla="*/ 53 w 936"/>
                <a:gd name="T17" fmla="*/ 12 h 682"/>
                <a:gd name="T18" fmla="*/ 51 w 936"/>
                <a:gd name="T19" fmla="*/ 9 h 682"/>
                <a:gd name="T20" fmla="*/ 39 w 936"/>
                <a:gd name="T21" fmla="*/ 5 h 682"/>
                <a:gd name="T22" fmla="*/ 28 w 936"/>
                <a:gd name="T23" fmla="*/ 3 h 682"/>
                <a:gd name="T24" fmla="*/ 20 w 936"/>
                <a:gd name="T25" fmla="*/ 2 h 682"/>
                <a:gd name="T26" fmla="*/ 10 w 936"/>
                <a:gd name="T27" fmla="*/ 1 h 682"/>
                <a:gd name="T28" fmla="*/ 0 w 936"/>
                <a:gd name="T29" fmla="*/ 0 h 682"/>
                <a:gd name="T30" fmla="*/ 5 w 936"/>
                <a:gd name="T31" fmla="*/ 6 h 682"/>
                <a:gd name="T32" fmla="*/ 8 w 936"/>
                <a:gd name="T33" fmla="*/ 11 h 682"/>
                <a:gd name="T34" fmla="*/ 12 w 936"/>
                <a:gd name="T35" fmla="*/ 18 h 682"/>
                <a:gd name="T36" fmla="*/ 15 w 936"/>
                <a:gd name="T37" fmla="*/ 19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rot="11000101" flipV="1">
              <a:off x="192" y="234"/>
              <a:ext cx="224" cy="1262"/>
            </a:xfrm>
            <a:custGeom>
              <a:avLst/>
              <a:gdLst>
                <a:gd name="T0" fmla="*/ 11 w 369"/>
                <a:gd name="T1" fmla="*/ 0 h 2298"/>
                <a:gd name="T2" fmla="*/ 7 w 369"/>
                <a:gd name="T3" fmla="*/ 5 h 2298"/>
                <a:gd name="T4" fmla="*/ 4 w 369"/>
                <a:gd name="T5" fmla="*/ 9 h 2298"/>
                <a:gd name="T6" fmla="*/ 2 w 369"/>
                <a:gd name="T7" fmla="*/ 13 h 2298"/>
                <a:gd name="T8" fmla="*/ 1 w 369"/>
                <a:gd name="T9" fmla="*/ 18 h 2298"/>
                <a:gd name="T10" fmla="*/ 0 w 369"/>
                <a:gd name="T11" fmla="*/ 23 h 2298"/>
                <a:gd name="T12" fmla="*/ 0 w 369"/>
                <a:gd name="T13" fmla="*/ 29 h 2298"/>
                <a:gd name="T14" fmla="*/ 1 w 369"/>
                <a:gd name="T15" fmla="*/ 34 h 2298"/>
                <a:gd name="T16" fmla="*/ 4 w 369"/>
                <a:gd name="T17" fmla="*/ 40 h 2298"/>
                <a:gd name="T18" fmla="*/ 6 w 369"/>
                <a:gd name="T19" fmla="*/ 45 h 2298"/>
                <a:gd name="T20" fmla="*/ 11 w 369"/>
                <a:gd name="T21" fmla="*/ 52 h 2298"/>
                <a:gd name="T22" fmla="*/ 13 w 369"/>
                <a:gd name="T23" fmla="*/ 56 h 2298"/>
                <a:gd name="T24" fmla="*/ 13 w 369"/>
                <a:gd name="T25" fmla="*/ 59 h 2298"/>
                <a:gd name="T26" fmla="*/ 13 w 369"/>
                <a:gd name="T27" fmla="*/ 63 h 2298"/>
                <a:gd name="T28" fmla="*/ 18 w 369"/>
                <a:gd name="T29" fmla="*/ 59 h 2298"/>
                <a:gd name="T30" fmla="*/ 18 w 369"/>
                <a:gd name="T31" fmla="*/ 57 h 2298"/>
                <a:gd name="T32" fmla="*/ 16 w 369"/>
                <a:gd name="T33" fmla="*/ 53 h 2298"/>
                <a:gd name="T34" fmla="*/ 14 w 369"/>
                <a:gd name="T35" fmla="*/ 49 h 2298"/>
                <a:gd name="T36" fmla="*/ 12 w 369"/>
                <a:gd name="T37" fmla="*/ 46 h 2298"/>
                <a:gd name="T38" fmla="*/ 9 w 369"/>
                <a:gd name="T39" fmla="*/ 41 h 2298"/>
                <a:gd name="T40" fmla="*/ 7 w 369"/>
                <a:gd name="T41" fmla="*/ 38 h 2298"/>
                <a:gd name="T42" fmla="*/ 5 w 369"/>
                <a:gd name="T43" fmla="*/ 35 h 2298"/>
                <a:gd name="T44" fmla="*/ 3 w 369"/>
                <a:gd name="T45" fmla="*/ 32 h 2298"/>
                <a:gd name="T46" fmla="*/ 2 w 369"/>
                <a:gd name="T47" fmla="*/ 27 h 2298"/>
                <a:gd name="T48" fmla="*/ 2 w 369"/>
                <a:gd name="T49" fmla="*/ 21 h 2298"/>
                <a:gd name="T50" fmla="*/ 2 w 369"/>
                <a:gd name="T51" fmla="*/ 16 h 2298"/>
                <a:gd name="T52" fmla="*/ 4 w 369"/>
                <a:gd name="T53" fmla="*/ 12 h 2298"/>
                <a:gd name="T54" fmla="*/ 7 w 369"/>
                <a:gd name="T55" fmla="*/ 7 h 2298"/>
                <a:gd name="T56" fmla="*/ 1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317" y="1123"/>
              <a:ext cx="49" cy="41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56108" tIns="28054" rIns="56108" bIns="28054">
              <a:spAutoFit/>
            </a:bodyPr>
            <a:lstStyle/>
            <a:p>
              <a:endParaRPr kumimoji="1" lang="ru-RU" sz="2000">
                <a:latin typeface="Times New Roman" pitchFamily="18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54" y="144"/>
              <a:ext cx="735" cy="546"/>
            </a:xfrm>
            <a:custGeom>
              <a:avLst/>
              <a:gdLst>
                <a:gd name="T0" fmla="*/ 0 w 1202"/>
                <a:gd name="T1" fmla="*/ 2 h 1177"/>
                <a:gd name="T2" fmla="*/ 2 w 1202"/>
                <a:gd name="T3" fmla="*/ 2 h 1177"/>
                <a:gd name="T4" fmla="*/ 4 w 1202"/>
                <a:gd name="T5" fmla="*/ 1 h 1177"/>
                <a:gd name="T6" fmla="*/ 6 w 1202"/>
                <a:gd name="T7" fmla="*/ 1 h 1177"/>
                <a:gd name="T8" fmla="*/ 10 w 1202"/>
                <a:gd name="T9" fmla="*/ 0 h 1177"/>
                <a:gd name="T10" fmla="*/ 13 w 1202"/>
                <a:gd name="T11" fmla="*/ 0 h 1177"/>
                <a:gd name="T12" fmla="*/ 17 w 1202"/>
                <a:gd name="T13" fmla="*/ 0 h 1177"/>
                <a:gd name="T14" fmla="*/ 20 w 1202"/>
                <a:gd name="T15" fmla="*/ 0 h 1177"/>
                <a:gd name="T16" fmla="*/ 24 w 1202"/>
                <a:gd name="T17" fmla="*/ 0 h 1177"/>
                <a:gd name="T18" fmla="*/ 28 w 1202"/>
                <a:gd name="T19" fmla="*/ 0 h 1177"/>
                <a:gd name="T20" fmla="*/ 32 w 1202"/>
                <a:gd name="T21" fmla="*/ 0 h 1177"/>
                <a:gd name="T22" fmla="*/ 37 w 1202"/>
                <a:gd name="T23" fmla="*/ 0 h 1177"/>
                <a:gd name="T24" fmla="*/ 40 w 1202"/>
                <a:gd name="T25" fmla="*/ 0 h 1177"/>
                <a:gd name="T26" fmla="*/ 43 w 1202"/>
                <a:gd name="T27" fmla="*/ 0 h 1177"/>
                <a:gd name="T28" fmla="*/ 46 w 1202"/>
                <a:gd name="T29" fmla="*/ 1 h 1177"/>
                <a:gd name="T30" fmla="*/ 49 w 1202"/>
                <a:gd name="T31" fmla="*/ 1 h 1177"/>
                <a:gd name="T32" fmla="*/ 51 w 1202"/>
                <a:gd name="T33" fmla="*/ 2 h 1177"/>
                <a:gd name="T34" fmla="*/ 51 w 1202"/>
                <a:gd name="T35" fmla="*/ 3 h 1177"/>
                <a:gd name="T36" fmla="*/ 51 w 1202"/>
                <a:gd name="T37" fmla="*/ 3 h 1177"/>
                <a:gd name="T38" fmla="*/ 51 w 1202"/>
                <a:gd name="T39" fmla="*/ 4 h 1177"/>
                <a:gd name="T40" fmla="*/ 53 w 1202"/>
                <a:gd name="T41" fmla="*/ 5 h 1177"/>
                <a:gd name="T42" fmla="*/ 54 w 1202"/>
                <a:gd name="T43" fmla="*/ 6 h 1177"/>
                <a:gd name="T44" fmla="*/ 57 w 1202"/>
                <a:gd name="T45" fmla="*/ 8 h 1177"/>
                <a:gd name="T46" fmla="*/ 60 w 1202"/>
                <a:gd name="T47" fmla="*/ 10 h 1177"/>
                <a:gd name="T48" fmla="*/ 63 w 1202"/>
                <a:gd name="T49" fmla="*/ 12 h 1177"/>
                <a:gd name="T50" fmla="*/ 63 w 1202"/>
                <a:gd name="T51" fmla="*/ 12 h 1177"/>
                <a:gd name="T52" fmla="*/ 63 w 1202"/>
                <a:gd name="T53" fmla="*/ 12 h 1177"/>
                <a:gd name="T54" fmla="*/ 59 w 1202"/>
                <a:gd name="T55" fmla="*/ 12 h 1177"/>
                <a:gd name="T56" fmla="*/ 56 w 1202"/>
                <a:gd name="T57" fmla="*/ 11 h 1177"/>
                <a:gd name="T58" fmla="*/ 51 w 1202"/>
                <a:gd name="T59" fmla="*/ 10 h 1177"/>
                <a:gd name="T60" fmla="*/ 46 w 1202"/>
                <a:gd name="T61" fmla="*/ 10 h 1177"/>
                <a:gd name="T62" fmla="*/ 41 w 1202"/>
                <a:gd name="T63" fmla="*/ 9 h 1177"/>
                <a:gd name="T64" fmla="*/ 35 w 1202"/>
                <a:gd name="T65" fmla="*/ 9 h 1177"/>
                <a:gd name="T66" fmla="*/ 30 w 1202"/>
                <a:gd name="T67" fmla="*/ 8 h 1177"/>
                <a:gd name="T68" fmla="*/ 24 w 1202"/>
                <a:gd name="T69" fmla="*/ 8 h 1177"/>
                <a:gd name="T70" fmla="*/ 18 w 1202"/>
                <a:gd name="T71" fmla="*/ 9 h 1177"/>
                <a:gd name="T72" fmla="*/ 12 w 1202"/>
                <a:gd name="T73" fmla="*/ 9 h 1177"/>
                <a:gd name="T74" fmla="*/ 6 w 1202"/>
                <a:gd name="T75" fmla="*/ 9 h 1177"/>
                <a:gd name="T76" fmla="*/ 7 w 1202"/>
                <a:gd name="T77" fmla="*/ 9 h 1177"/>
                <a:gd name="T78" fmla="*/ 6 w 1202"/>
                <a:gd name="T79" fmla="*/ 7 h 1177"/>
                <a:gd name="T80" fmla="*/ 6 w 1202"/>
                <a:gd name="T81" fmla="*/ 6 h 1177"/>
                <a:gd name="T82" fmla="*/ 4 w 1202"/>
                <a:gd name="T83" fmla="*/ 5 h 1177"/>
                <a:gd name="T84" fmla="*/ 2 w 1202"/>
                <a:gd name="T85" fmla="*/ 4 h 1177"/>
                <a:gd name="T86" fmla="*/ 1 w 1202"/>
                <a:gd name="T87" fmla="*/ 3 h 1177"/>
                <a:gd name="T88" fmla="*/ 0 w 1202"/>
                <a:gd name="T89" fmla="*/ 2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25" name="AutoShape 24"/>
            <p:cNvSpPr>
              <a:spLocks noChangeArrowheads="1"/>
            </p:cNvSpPr>
            <p:nvPr/>
          </p:nvSpPr>
          <p:spPr bwMode="auto">
            <a:xfrm rot="2940000">
              <a:off x="707" y="252"/>
              <a:ext cx="36" cy="111"/>
            </a:xfrm>
            <a:prstGeom prst="triangle">
              <a:avLst>
                <a:gd name="adj" fmla="val 49958"/>
              </a:avLst>
            </a:prstGeom>
            <a:solidFill>
              <a:schemeClr val="bg1"/>
            </a:solidFill>
            <a:ln w="63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56108" tIns="28054" rIns="56108" bIns="28054">
              <a:spAutoFit/>
            </a:bodyPr>
            <a:lstStyle/>
            <a:p>
              <a:endParaRPr kumimoji="1" lang="ru-RU" sz="2000">
                <a:latin typeface="Times New Roman" pitchFamily="18" charset="0"/>
              </a:endParaRPr>
            </a:p>
          </p:txBody>
        </p:sp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 rot="13740000" flipH="1">
              <a:off x="627" y="318"/>
              <a:ext cx="37" cy="111"/>
            </a:xfrm>
            <a:prstGeom prst="triangle">
              <a:avLst>
                <a:gd name="adj" fmla="val 49958"/>
              </a:avLst>
            </a:prstGeom>
            <a:solidFill>
              <a:schemeClr val="bg1"/>
            </a:solidFill>
            <a:ln w="63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56108" tIns="28054" rIns="56108" bIns="28054">
              <a:spAutoFit/>
            </a:bodyPr>
            <a:lstStyle/>
            <a:p>
              <a:endParaRPr kumimoji="1" lang="ru-RU" sz="2000">
                <a:latin typeface="Times New Roman" pitchFamily="18" charset="0"/>
              </a:endParaRPr>
            </a:p>
          </p:txBody>
        </p:sp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 rot="-2460000">
              <a:off x="618" y="266"/>
              <a:ext cx="46" cy="83"/>
            </a:xfrm>
            <a:prstGeom prst="triangle">
              <a:avLst>
                <a:gd name="adj" fmla="val 49958"/>
              </a:avLst>
            </a:prstGeom>
            <a:solidFill>
              <a:schemeClr val="bg1"/>
            </a:solidFill>
            <a:ln w="63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56108" tIns="28054" rIns="56108" bIns="28054">
              <a:spAutoFit/>
            </a:bodyPr>
            <a:lstStyle/>
            <a:p>
              <a:endParaRPr kumimoji="1" lang="ru-RU" sz="2000">
                <a:latin typeface="Times New Roman" pitchFamily="18" charset="0"/>
              </a:endParaRPr>
            </a:p>
          </p:txBody>
        </p:sp>
        <p:sp>
          <p:nvSpPr>
            <p:cNvPr id="28" name="AutoShape 27"/>
            <p:cNvSpPr>
              <a:spLocks noChangeArrowheads="1"/>
            </p:cNvSpPr>
            <p:nvPr/>
          </p:nvSpPr>
          <p:spPr bwMode="auto">
            <a:xfrm rot="8340000" flipH="1">
              <a:off x="683" y="332"/>
              <a:ext cx="46" cy="87"/>
            </a:xfrm>
            <a:prstGeom prst="triangle">
              <a:avLst>
                <a:gd name="adj" fmla="val 49958"/>
              </a:avLst>
            </a:prstGeom>
            <a:solidFill>
              <a:schemeClr val="bg1"/>
            </a:solidFill>
            <a:ln w="63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56108" tIns="28054" rIns="56108" bIns="28054">
              <a:spAutoFit/>
            </a:bodyPr>
            <a:lstStyle/>
            <a:p>
              <a:endParaRPr kumimoji="1" lang="ru-RU" sz="2000">
                <a:latin typeface="Times New Roman" pitchFamily="18" charset="0"/>
              </a:endParaRPr>
            </a:p>
          </p:txBody>
        </p:sp>
        <p:grpSp>
          <p:nvGrpSpPr>
            <p:cNvPr id="29" name="Group 28"/>
            <p:cNvGrpSpPr>
              <a:grpSpLocks/>
            </p:cNvGrpSpPr>
            <p:nvPr/>
          </p:nvGrpSpPr>
          <p:grpSpPr bwMode="auto">
            <a:xfrm>
              <a:off x="544" y="180"/>
              <a:ext cx="344" cy="324"/>
              <a:chOff x="4653" y="2141"/>
              <a:chExt cx="583" cy="594"/>
            </a:xfrm>
          </p:grpSpPr>
          <p:grpSp>
            <p:nvGrpSpPr>
              <p:cNvPr id="36" name="Group 29"/>
              <p:cNvGrpSpPr>
                <a:grpSpLocks/>
              </p:cNvGrpSpPr>
              <p:nvPr/>
            </p:nvGrpSpPr>
            <p:grpSpPr bwMode="auto">
              <a:xfrm>
                <a:off x="4919" y="2141"/>
                <a:ext cx="68" cy="594"/>
                <a:chOff x="4919" y="2141"/>
                <a:chExt cx="68" cy="594"/>
              </a:xfrm>
            </p:grpSpPr>
            <p:sp>
              <p:nvSpPr>
                <p:cNvPr id="40" name="AutoShape 30"/>
                <p:cNvSpPr>
                  <a:spLocks noChangeArrowheads="1"/>
                </p:cNvSpPr>
                <p:nvPr/>
              </p:nvSpPr>
              <p:spPr bwMode="auto">
                <a:xfrm>
                  <a:off x="4919" y="2141"/>
                  <a:ext cx="68" cy="301"/>
                </a:xfrm>
                <a:prstGeom prst="triangle">
                  <a:avLst>
                    <a:gd name="adj" fmla="val 49958"/>
                  </a:avLst>
                </a:prstGeom>
                <a:solidFill>
                  <a:schemeClr val="bg1"/>
                </a:solidFill>
                <a:ln w="63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kumimoji="1" lang="ru-RU" sz="2000">
                    <a:latin typeface="Times New Roman" pitchFamily="18" charset="0"/>
                  </a:endParaRPr>
                </a:p>
              </p:txBody>
            </p:sp>
            <p:sp>
              <p:nvSpPr>
                <p:cNvPr id="41" name="AutoShape 31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4919" y="2439"/>
                  <a:ext cx="68" cy="296"/>
                </a:xfrm>
                <a:prstGeom prst="triangle">
                  <a:avLst>
                    <a:gd name="adj" fmla="val 49958"/>
                  </a:avLst>
                </a:prstGeom>
                <a:solidFill>
                  <a:schemeClr val="bg1"/>
                </a:solidFill>
                <a:ln w="63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kumimoji="1" lang="ru-RU" sz="20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7" name="Group 32"/>
              <p:cNvGrpSpPr>
                <a:grpSpLocks/>
              </p:cNvGrpSpPr>
              <p:nvPr/>
            </p:nvGrpSpPr>
            <p:grpSpPr bwMode="auto">
              <a:xfrm>
                <a:off x="4653" y="2412"/>
                <a:ext cx="583" cy="70"/>
                <a:chOff x="4653" y="2412"/>
                <a:chExt cx="583" cy="70"/>
              </a:xfrm>
            </p:grpSpPr>
            <p:sp>
              <p:nvSpPr>
                <p:cNvPr id="38" name="AutoShape 33"/>
                <p:cNvSpPr>
                  <a:spLocks noChangeArrowheads="1"/>
                </p:cNvSpPr>
                <p:nvPr/>
              </p:nvSpPr>
              <p:spPr bwMode="auto">
                <a:xfrm rot="-5400000">
                  <a:off x="4762" y="2303"/>
                  <a:ext cx="70" cy="288"/>
                </a:xfrm>
                <a:prstGeom prst="triangle">
                  <a:avLst>
                    <a:gd name="adj" fmla="val 49958"/>
                  </a:avLst>
                </a:prstGeom>
                <a:solidFill>
                  <a:schemeClr val="bg1"/>
                </a:solidFill>
                <a:ln w="63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kumimoji="1" lang="ru-RU" sz="2000">
                    <a:latin typeface="Times New Roman" pitchFamily="18" charset="0"/>
                  </a:endParaRPr>
                </a:p>
              </p:txBody>
            </p:sp>
            <p:sp>
              <p:nvSpPr>
                <p:cNvPr id="39" name="AutoShape 34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5053" y="2299"/>
                  <a:ext cx="70" cy="296"/>
                </a:xfrm>
                <a:prstGeom prst="triangle">
                  <a:avLst>
                    <a:gd name="adj" fmla="val 49958"/>
                  </a:avLst>
                </a:prstGeom>
                <a:solidFill>
                  <a:schemeClr val="bg1"/>
                </a:solidFill>
                <a:ln w="63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kumimoji="1" lang="ru-RU" sz="20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30" name="Group 35"/>
            <p:cNvGrpSpPr>
              <a:grpSpLocks/>
            </p:cNvGrpSpPr>
            <p:nvPr/>
          </p:nvGrpSpPr>
          <p:grpSpPr bwMode="auto">
            <a:xfrm>
              <a:off x="653" y="322"/>
              <a:ext cx="47" cy="46"/>
              <a:chOff x="4910" y="2402"/>
              <a:chExt cx="79" cy="83"/>
            </a:xfrm>
          </p:grpSpPr>
          <p:sp>
            <p:nvSpPr>
              <p:cNvPr id="34" name="Oval 36"/>
              <p:cNvSpPr>
                <a:spLocks noChangeArrowheads="1"/>
              </p:cNvSpPr>
              <p:nvPr/>
            </p:nvSpPr>
            <p:spPr bwMode="auto">
              <a:xfrm>
                <a:off x="4910" y="2402"/>
                <a:ext cx="79" cy="83"/>
              </a:xfrm>
              <a:prstGeom prst="ellipse">
                <a:avLst/>
              </a:prstGeom>
              <a:solidFill>
                <a:srgbClr val="FE9B03"/>
              </a:solidFill>
              <a:ln w="12700">
                <a:solidFill>
                  <a:srgbClr val="FE9B03"/>
                </a:solidFill>
                <a:round/>
                <a:headEnd/>
                <a:tailEnd/>
              </a:ln>
            </p:spPr>
            <p:txBody>
              <a:bodyPr lIns="56108" tIns="28054" rIns="56108" bIns="28054">
                <a:spAutoFit/>
              </a:bodyPr>
              <a:lstStyle/>
              <a:p>
                <a:endParaRPr kumimoji="1" lang="ru-RU" sz="2000">
                  <a:latin typeface="Times New Roman" pitchFamily="18" charset="0"/>
                </a:endParaRPr>
              </a:p>
            </p:txBody>
          </p:sp>
          <p:sp>
            <p:nvSpPr>
              <p:cNvPr id="35" name="AutoShape 37"/>
              <p:cNvSpPr>
                <a:spLocks noChangeArrowheads="1"/>
              </p:cNvSpPr>
              <p:nvPr/>
            </p:nvSpPr>
            <p:spPr bwMode="auto">
              <a:xfrm>
                <a:off x="4926" y="2406"/>
                <a:ext cx="49" cy="60"/>
              </a:xfrm>
              <a:prstGeom prst="triangle">
                <a:avLst>
                  <a:gd name="adj" fmla="val 51755"/>
                </a:avLst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lIns="56108" tIns="28054" rIns="56108" bIns="28054">
                <a:spAutoFit/>
              </a:bodyPr>
              <a:lstStyle/>
              <a:p>
                <a:endParaRPr kumimoji="1" lang="ru-RU" sz="2000">
                  <a:latin typeface="Times New Roman" pitchFamily="18" charset="0"/>
                </a:endParaRPr>
              </a:p>
            </p:txBody>
          </p:sp>
        </p:grpSp>
        <p:sp>
          <p:nvSpPr>
            <p:cNvPr id="31" name="Freeform 38"/>
            <p:cNvSpPr>
              <a:spLocks/>
            </p:cNvSpPr>
            <p:nvPr/>
          </p:nvSpPr>
          <p:spPr bwMode="auto">
            <a:xfrm>
              <a:off x="422" y="534"/>
              <a:ext cx="822" cy="479"/>
            </a:xfrm>
            <a:custGeom>
              <a:avLst/>
              <a:gdLst>
                <a:gd name="T0" fmla="*/ 0 w 1354"/>
                <a:gd name="T1" fmla="*/ 14 h 872"/>
                <a:gd name="T2" fmla="*/ 4 w 1354"/>
                <a:gd name="T3" fmla="*/ 13 h 872"/>
                <a:gd name="T4" fmla="*/ 13 w 1354"/>
                <a:gd name="T5" fmla="*/ 13 h 872"/>
                <a:gd name="T6" fmla="*/ 20 w 1354"/>
                <a:gd name="T7" fmla="*/ 13 h 872"/>
                <a:gd name="T8" fmla="*/ 29 w 1354"/>
                <a:gd name="T9" fmla="*/ 14 h 872"/>
                <a:gd name="T10" fmla="*/ 41 w 1354"/>
                <a:gd name="T11" fmla="*/ 16 h 872"/>
                <a:gd name="T12" fmla="*/ 50 w 1354"/>
                <a:gd name="T13" fmla="*/ 18 h 872"/>
                <a:gd name="T14" fmla="*/ 59 w 1354"/>
                <a:gd name="T15" fmla="*/ 20 h 872"/>
                <a:gd name="T16" fmla="*/ 63 w 1354"/>
                <a:gd name="T17" fmla="*/ 21 h 872"/>
                <a:gd name="T18" fmla="*/ 67 w 1354"/>
                <a:gd name="T19" fmla="*/ 24 h 872"/>
                <a:gd name="T20" fmla="*/ 62 w 1354"/>
                <a:gd name="T21" fmla="*/ 15 h 872"/>
                <a:gd name="T22" fmla="*/ 58 w 1354"/>
                <a:gd name="T23" fmla="*/ 10 h 872"/>
                <a:gd name="T24" fmla="*/ 55 w 1354"/>
                <a:gd name="T25" fmla="*/ 8 h 872"/>
                <a:gd name="T26" fmla="*/ 46 w 1354"/>
                <a:gd name="T27" fmla="*/ 4 h 872"/>
                <a:gd name="T28" fmla="*/ 35 w 1354"/>
                <a:gd name="T29" fmla="*/ 2 h 872"/>
                <a:gd name="T30" fmla="*/ 22 w 1354"/>
                <a:gd name="T31" fmla="*/ 1 h 872"/>
                <a:gd name="T32" fmla="*/ 12 w 1354"/>
                <a:gd name="T33" fmla="*/ 0 h 872"/>
                <a:gd name="T34" fmla="*/ 6 w 1354"/>
                <a:gd name="T35" fmla="*/ 1 h 872"/>
                <a:gd name="T36" fmla="*/ 1 w 1354"/>
                <a:gd name="T37" fmla="*/ 3 h 872"/>
                <a:gd name="T38" fmla="*/ 1 w 1354"/>
                <a:gd name="T39" fmla="*/ 5 h 872"/>
                <a:gd name="T40" fmla="*/ 1 w 1354"/>
                <a:gd name="T41" fmla="*/ 11 h 872"/>
                <a:gd name="T42" fmla="*/ 0 w 1354"/>
                <a:gd name="T43" fmla="*/ 14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32" name="Freeform 39"/>
            <p:cNvSpPr>
              <a:spLocks/>
            </p:cNvSpPr>
            <p:nvPr/>
          </p:nvSpPr>
          <p:spPr bwMode="auto">
            <a:xfrm rot="21384435" flipH="1">
              <a:off x="285" y="222"/>
              <a:ext cx="225" cy="1263"/>
            </a:xfrm>
            <a:custGeom>
              <a:avLst/>
              <a:gdLst>
                <a:gd name="T0" fmla="*/ 12 w 369"/>
                <a:gd name="T1" fmla="*/ 0 h 2298"/>
                <a:gd name="T2" fmla="*/ 7 w 369"/>
                <a:gd name="T3" fmla="*/ 5 h 2298"/>
                <a:gd name="T4" fmla="*/ 4 w 369"/>
                <a:gd name="T5" fmla="*/ 9 h 2298"/>
                <a:gd name="T6" fmla="*/ 2 w 369"/>
                <a:gd name="T7" fmla="*/ 13 h 2298"/>
                <a:gd name="T8" fmla="*/ 1 w 369"/>
                <a:gd name="T9" fmla="*/ 18 h 2298"/>
                <a:gd name="T10" fmla="*/ 0 w 369"/>
                <a:gd name="T11" fmla="*/ 23 h 2298"/>
                <a:gd name="T12" fmla="*/ 0 w 369"/>
                <a:gd name="T13" fmla="*/ 29 h 2298"/>
                <a:gd name="T14" fmla="*/ 1 w 369"/>
                <a:gd name="T15" fmla="*/ 34 h 2298"/>
                <a:gd name="T16" fmla="*/ 4 w 369"/>
                <a:gd name="T17" fmla="*/ 41 h 2298"/>
                <a:gd name="T18" fmla="*/ 6 w 369"/>
                <a:gd name="T19" fmla="*/ 45 h 2298"/>
                <a:gd name="T20" fmla="*/ 11 w 369"/>
                <a:gd name="T21" fmla="*/ 52 h 2298"/>
                <a:gd name="T22" fmla="*/ 13 w 369"/>
                <a:gd name="T23" fmla="*/ 56 h 2298"/>
                <a:gd name="T24" fmla="*/ 14 w 369"/>
                <a:gd name="T25" fmla="*/ 59 h 2298"/>
                <a:gd name="T26" fmla="*/ 14 w 369"/>
                <a:gd name="T27" fmla="*/ 63 h 2298"/>
                <a:gd name="T28" fmla="*/ 19 w 369"/>
                <a:gd name="T29" fmla="*/ 60 h 2298"/>
                <a:gd name="T30" fmla="*/ 18 w 369"/>
                <a:gd name="T31" fmla="*/ 58 h 2298"/>
                <a:gd name="T32" fmla="*/ 16 w 369"/>
                <a:gd name="T33" fmla="*/ 53 h 2298"/>
                <a:gd name="T34" fmla="*/ 15 w 369"/>
                <a:gd name="T35" fmla="*/ 50 h 2298"/>
                <a:gd name="T36" fmla="*/ 12 w 369"/>
                <a:gd name="T37" fmla="*/ 46 h 2298"/>
                <a:gd name="T38" fmla="*/ 9 w 369"/>
                <a:gd name="T39" fmla="*/ 41 h 2298"/>
                <a:gd name="T40" fmla="*/ 7 w 369"/>
                <a:gd name="T41" fmla="*/ 38 h 2298"/>
                <a:gd name="T42" fmla="*/ 5 w 369"/>
                <a:gd name="T43" fmla="*/ 35 h 2298"/>
                <a:gd name="T44" fmla="*/ 3 w 369"/>
                <a:gd name="T45" fmla="*/ 32 h 2298"/>
                <a:gd name="T46" fmla="*/ 2 w 369"/>
                <a:gd name="T47" fmla="*/ 27 h 2298"/>
                <a:gd name="T48" fmla="*/ 2 w 369"/>
                <a:gd name="T49" fmla="*/ 21 h 2298"/>
                <a:gd name="T50" fmla="*/ 2 w 369"/>
                <a:gd name="T51" fmla="*/ 16 h 2298"/>
                <a:gd name="T52" fmla="*/ 4 w 369"/>
                <a:gd name="T53" fmla="*/ 12 h 2298"/>
                <a:gd name="T54" fmla="*/ 7 w 369"/>
                <a:gd name="T55" fmla="*/ 7 h 2298"/>
                <a:gd name="T56" fmla="*/ 12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33" name="Oval 40"/>
            <p:cNvSpPr>
              <a:spLocks noChangeArrowheads="1"/>
            </p:cNvSpPr>
            <p:nvPr/>
          </p:nvSpPr>
          <p:spPr bwMode="auto">
            <a:xfrm>
              <a:off x="310" y="235"/>
              <a:ext cx="48" cy="41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56108" tIns="28054" rIns="56108" bIns="28054">
              <a:spAutoFit/>
            </a:bodyPr>
            <a:lstStyle/>
            <a:p>
              <a:endParaRPr kumimoji="1" lang="ru-RU" sz="20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5143500" y="3571876"/>
            <a:ext cx="4000500" cy="3000375"/>
            <a:chOff x="192" y="144"/>
            <a:chExt cx="1819" cy="1633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304" y="197"/>
              <a:ext cx="57" cy="1580"/>
            </a:xfrm>
            <a:prstGeom prst="can">
              <a:avLst>
                <a:gd name="adj" fmla="val 27976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kumimoji="1" lang="ru-RU" sz="2000">
                <a:latin typeface="Times New Roman" pitchFamily="18" charset="0"/>
              </a:endParaRPr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340" y="151"/>
              <a:ext cx="765" cy="569"/>
            </a:xfrm>
            <a:custGeom>
              <a:avLst/>
              <a:gdLst>
                <a:gd name="T0" fmla="*/ 0 w 1193"/>
                <a:gd name="T1" fmla="*/ 7 h 973"/>
                <a:gd name="T2" fmla="*/ 3 w 1193"/>
                <a:gd name="T3" fmla="*/ 5 h 973"/>
                <a:gd name="T4" fmla="*/ 5 w 1193"/>
                <a:gd name="T5" fmla="*/ 4 h 973"/>
                <a:gd name="T6" fmla="*/ 8 w 1193"/>
                <a:gd name="T7" fmla="*/ 3 h 973"/>
                <a:gd name="T8" fmla="*/ 12 w 1193"/>
                <a:gd name="T9" fmla="*/ 2 h 973"/>
                <a:gd name="T10" fmla="*/ 17 w 1193"/>
                <a:gd name="T11" fmla="*/ 1 h 973"/>
                <a:gd name="T12" fmla="*/ 22 w 1193"/>
                <a:gd name="T13" fmla="*/ 1 h 973"/>
                <a:gd name="T14" fmla="*/ 26 w 1193"/>
                <a:gd name="T15" fmla="*/ 1 h 973"/>
                <a:gd name="T16" fmla="*/ 31 w 1193"/>
                <a:gd name="T17" fmla="*/ 0 h 973"/>
                <a:gd name="T18" fmla="*/ 38 w 1193"/>
                <a:gd name="T19" fmla="*/ 0 h 973"/>
                <a:gd name="T20" fmla="*/ 43 w 1193"/>
                <a:gd name="T21" fmla="*/ 1 h 973"/>
                <a:gd name="T22" fmla="*/ 49 w 1193"/>
                <a:gd name="T23" fmla="*/ 1 h 973"/>
                <a:gd name="T24" fmla="*/ 53 w 1193"/>
                <a:gd name="T25" fmla="*/ 1 h 973"/>
                <a:gd name="T26" fmla="*/ 58 w 1193"/>
                <a:gd name="T27" fmla="*/ 2 h 973"/>
                <a:gd name="T28" fmla="*/ 62 w 1193"/>
                <a:gd name="T29" fmla="*/ 4 h 973"/>
                <a:gd name="T30" fmla="*/ 65 w 1193"/>
                <a:gd name="T31" fmla="*/ 5 h 973"/>
                <a:gd name="T32" fmla="*/ 65 w 1193"/>
                <a:gd name="T33" fmla="*/ 5 h 973"/>
                <a:gd name="T34" fmla="*/ 67 w 1193"/>
                <a:gd name="T35" fmla="*/ 8 h 973"/>
                <a:gd name="T36" fmla="*/ 68 w 1193"/>
                <a:gd name="T37" fmla="*/ 9 h 973"/>
                <a:gd name="T38" fmla="*/ 69 w 1193"/>
                <a:gd name="T39" fmla="*/ 12 h 973"/>
                <a:gd name="T40" fmla="*/ 71 w 1193"/>
                <a:gd name="T41" fmla="*/ 17 h 973"/>
                <a:gd name="T42" fmla="*/ 72 w 1193"/>
                <a:gd name="T43" fmla="*/ 21 h 973"/>
                <a:gd name="T44" fmla="*/ 75 w 1193"/>
                <a:gd name="T45" fmla="*/ 27 h 973"/>
                <a:gd name="T46" fmla="*/ 80 w 1193"/>
                <a:gd name="T47" fmla="*/ 33 h 973"/>
                <a:gd name="T48" fmla="*/ 82 w 1193"/>
                <a:gd name="T49" fmla="*/ 37 h 973"/>
                <a:gd name="T50" fmla="*/ 83 w 1193"/>
                <a:gd name="T51" fmla="*/ 39 h 973"/>
                <a:gd name="T52" fmla="*/ 78 w 1193"/>
                <a:gd name="T53" fmla="*/ 37 h 973"/>
                <a:gd name="T54" fmla="*/ 74 w 1193"/>
                <a:gd name="T55" fmla="*/ 35 h 973"/>
                <a:gd name="T56" fmla="*/ 68 w 1193"/>
                <a:gd name="T57" fmla="*/ 33 h 973"/>
                <a:gd name="T58" fmla="*/ 60 w 1193"/>
                <a:gd name="T59" fmla="*/ 31 h 973"/>
                <a:gd name="T60" fmla="*/ 54 w 1193"/>
                <a:gd name="T61" fmla="*/ 29 h 973"/>
                <a:gd name="T62" fmla="*/ 47 w 1193"/>
                <a:gd name="T63" fmla="*/ 28 h 973"/>
                <a:gd name="T64" fmla="*/ 40 w 1193"/>
                <a:gd name="T65" fmla="*/ 27 h 973"/>
                <a:gd name="T66" fmla="*/ 31 w 1193"/>
                <a:gd name="T67" fmla="*/ 27 h 973"/>
                <a:gd name="T68" fmla="*/ 24 w 1193"/>
                <a:gd name="T69" fmla="*/ 27 h 973"/>
                <a:gd name="T70" fmla="*/ 15 w 1193"/>
                <a:gd name="T71" fmla="*/ 29 h 973"/>
                <a:gd name="T72" fmla="*/ 8 w 1193"/>
                <a:gd name="T73" fmla="*/ 30 h 973"/>
                <a:gd name="T74" fmla="*/ 9 w 1193"/>
                <a:gd name="T75" fmla="*/ 27 h 973"/>
                <a:gd name="T76" fmla="*/ 8 w 1193"/>
                <a:gd name="T77" fmla="*/ 24 h 973"/>
                <a:gd name="T78" fmla="*/ 7 w 1193"/>
                <a:gd name="T79" fmla="*/ 19 h 973"/>
                <a:gd name="T80" fmla="*/ 5 w 1193"/>
                <a:gd name="T81" fmla="*/ 16 h 973"/>
                <a:gd name="T82" fmla="*/ 3 w 1193"/>
                <a:gd name="T83" fmla="*/ 12 h 973"/>
                <a:gd name="T84" fmla="*/ 1 w 1193"/>
                <a:gd name="T85" fmla="*/ 9 h 973"/>
                <a:gd name="T86" fmla="*/ 0 w 1193"/>
                <a:gd name="T87" fmla="*/ 7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337" y="774"/>
              <a:ext cx="980" cy="473"/>
            </a:xfrm>
            <a:custGeom>
              <a:avLst/>
              <a:gdLst>
                <a:gd name="T0" fmla="*/ 9 w 1532"/>
                <a:gd name="T1" fmla="*/ 2 h 807"/>
                <a:gd name="T2" fmla="*/ 16 w 1532"/>
                <a:gd name="T3" fmla="*/ 1 h 807"/>
                <a:gd name="T4" fmla="*/ 22 w 1532"/>
                <a:gd name="T5" fmla="*/ 1 h 807"/>
                <a:gd name="T6" fmla="*/ 29 w 1532"/>
                <a:gd name="T7" fmla="*/ 0 h 807"/>
                <a:gd name="T8" fmla="*/ 36 w 1532"/>
                <a:gd name="T9" fmla="*/ 1 h 807"/>
                <a:gd name="T10" fmla="*/ 41 w 1532"/>
                <a:gd name="T11" fmla="*/ 1 h 807"/>
                <a:gd name="T12" fmla="*/ 49 w 1532"/>
                <a:gd name="T13" fmla="*/ 2 h 807"/>
                <a:gd name="T14" fmla="*/ 66 w 1532"/>
                <a:gd name="T15" fmla="*/ 5 h 807"/>
                <a:gd name="T16" fmla="*/ 75 w 1532"/>
                <a:gd name="T17" fmla="*/ 7 h 807"/>
                <a:gd name="T18" fmla="*/ 89 w 1532"/>
                <a:gd name="T19" fmla="*/ 11 h 807"/>
                <a:gd name="T20" fmla="*/ 97 w 1532"/>
                <a:gd name="T21" fmla="*/ 16 h 807"/>
                <a:gd name="T22" fmla="*/ 105 w 1532"/>
                <a:gd name="T23" fmla="*/ 33 h 807"/>
                <a:gd name="T24" fmla="*/ 104 w 1532"/>
                <a:gd name="T25" fmla="*/ 31 h 807"/>
                <a:gd name="T26" fmla="*/ 100 w 1532"/>
                <a:gd name="T27" fmla="*/ 30 h 807"/>
                <a:gd name="T28" fmla="*/ 95 w 1532"/>
                <a:gd name="T29" fmla="*/ 28 h 807"/>
                <a:gd name="T30" fmla="*/ 86 w 1532"/>
                <a:gd name="T31" fmla="*/ 26 h 807"/>
                <a:gd name="T32" fmla="*/ 76 w 1532"/>
                <a:gd name="T33" fmla="*/ 24 h 807"/>
                <a:gd name="T34" fmla="*/ 63 w 1532"/>
                <a:gd name="T35" fmla="*/ 22 h 807"/>
                <a:gd name="T36" fmla="*/ 53 w 1532"/>
                <a:gd name="T37" fmla="*/ 22 h 807"/>
                <a:gd name="T38" fmla="*/ 40 w 1532"/>
                <a:gd name="T39" fmla="*/ 21 h 807"/>
                <a:gd name="T40" fmla="*/ 27 w 1532"/>
                <a:gd name="T41" fmla="*/ 23 h 807"/>
                <a:gd name="T42" fmla="*/ 13 w 1532"/>
                <a:gd name="T43" fmla="*/ 25 h 807"/>
                <a:gd name="T44" fmla="*/ 0 w 1532"/>
                <a:gd name="T45" fmla="*/ 26 h 807"/>
                <a:gd name="T46" fmla="*/ 3 w 1532"/>
                <a:gd name="T47" fmla="*/ 23 h 807"/>
                <a:gd name="T48" fmla="*/ 5 w 1532"/>
                <a:gd name="T49" fmla="*/ 21 h 807"/>
                <a:gd name="T50" fmla="*/ 6 w 1532"/>
                <a:gd name="T51" fmla="*/ 16 h 807"/>
                <a:gd name="T52" fmla="*/ 8 w 1532"/>
                <a:gd name="T53" fmla="*/ 12 h 807"/>
                <a:gd name="T54" fmla="*/ 8 w 1532"/>
                <a:gd name="T55" fmla="*/ 8 h 807"/>
                <a:gd name="T56" fmla="*/ 9 w 1532"/>
                <a:gd name="T57" fmla="*/ 2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7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1557" y="732"/>
              <a:ext cx="138" cy="401"/>
            </a:xfrm>
            <a:custGeom>
              <a:avLst/>
              <a:gdLst>
                <a:gd name="T0" fmla="*/ 14 w 216"/>
                <a:gd name="T1" fmla="*/ 27 h 686"/>
                <a:gd name="T2" fmla="*/ 15 w 216"/>
                <a:gd name="T3" fmla="*/ 25 h 686"/>
                <a:gd name="T4" fmla="*/ 15 w 216"/>
                <a:gd name="T5" fmla="*/ 19 h 686"/>
                <a:gd name="T6" fmla="*/ 15 w 216"/>
                <a:gd name="T7" fmla="*/ 14 h 686"/>
                <a:gd name="T8" fmla="*/ 14 w 216"/>
                <a:gd name="T9" fmla="*/ 9 h 686"/>
                <a:gd name="T10" fmla="*/ 13 w 216"/>
                <a:gd name="T11" fmla="*/ 4 h 686"/>
                <a:gd name="T12" fmla="*/ 5 w 216"/>
                <a:gd name="T13" fmla="*/ 2 h 686"/>
                <a:gd name="T14" fmla="*/ 0 w 216"/>
                <a:gd name="T15" fmla="*/ 0 h 686"/>
                <a:gd name="T16" fmla="*/ 1 w 216"/>
                <a:gd name="T17" fmla="*/ 6 h 686"/>
                <a:gd name="T18" fmla="*/ 6 w 216"/>
                <a:gd name="T19" fmla="*/ 18 h 686"/>
                <a:gd name="T20" fmla="*/ 14 w 216"/>
                <a:gd name="T21" fmla="*/ 27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935" y="219"/>
              <a:ext cx="165" cy="454"/>
            </a:xfrm>
            <a:custGeom>
              <a:avLst/>
              <a:gdLst>
                <a:gd name="T0" fmla="*/ 0 w 256"/>
                <a:gd name="T1" fmla="*/ 0 h 776"/>
                <a:gd name="T2" fmla="*/ 3 w 256"/>
                <a:gd name="T3" fmla="*/ 1 h 776"/>
                <a:gd name="T4" fmla="*/ 5 w 256"/>
                <a:gd name="T5" fmla="*/ 2 h 776"/>
                <a:gd name="T6" fmla="*/ 6 w 256"/>
                <a:gd name="T7" fmla="*/ 3 h 776"/>
                <a:gd name="T8" fmla="*/ 8 w 256"/>
                <a:gd name="T9" fmla="*/ 3 h 776"/>
                <a:gd name="T10" fmla="*/ 10 w 256"/>
                <a:gd name="T11" fmla="*/ 4 h 776"/>
                <a:gd name="T12" fmla="*/ 12 w 256"/>
                <a:gd name="T13" fmla="*/ 4 h 776"/>
                <a:gd name="T14" fmla="*/ 15 w 256"/>
                <a:gd name="T15" fmla="*/ 4 h 776"/>
                <a:gd name="T16" fmla="*/ 18 w 256"/>
                <a:gd name="T17" fmla="*/ 5 h 776"/>
                <a:gd name="T18" fmla="*/ 17 w 256"/>
                <a:gd name="T19" fmla="*/ 9 h 776"/>
                <a:gd name="T20" fmla="*/ 15 w 256"/>
                <a:gd name="T21" fmla="*/ 16 h 776"/>
                <a:gd name="T22" fmla="*/ 15 w 256"/>
                <a:gd name="T23" fmla="*/ 20 h 776"/>
                <a:gd name="T24" fmla="*/ 15 w 256"/>
                <a:gd name="T25" fmla="*/ 22 h 776"/>
                <a:gd name="T26" fmla="*/ 15 w 256"/>
                <a:gd name="T27" fmla="*/ 24 h 776"/>
                <a:gd name="T28" fmla="*/ 16 w 256"/>
                <a:gd name="T29" fmla="*/ 31 h 776"/>
                <a:gd name="T30" fmla="*/ 14 w 256"/>
                <a:gd name="T31" fmla="*/ 27 h 776"/>
                <a:gd name="T32" fmla="*/ 10 w 256"/>
                <a:gd name="T33" fmla="*/ 22 h 776"/>
                <a:gd name="T34" fmla="*/ 6 w 256"/>
                <a:gd name="T35" fmla="*/ 16 h 776"/>
                <a:gd name="T36" fmla="*/ 5 w 256"/>
                <a:gd name="T37" fmla="*/ 13 h 776"/>
                <a:gd name="T38" fmla="*/ 4 w 256"/>
                <a:gd name="T39" fmla="*/ 11 h 776"/>
                <a:gd name="T40" fmla="*/ 3 w 256"/>
                <a:gd name="T41" fmla="*/ 9 h 776"/>
                <a:gd name="T42" fmla="*/ 1 w 256"/>
                <a:gd name="T43" fmla="*/ 4 h 776"/>
                <a:gd name="T44" fmla="*/ 0 w 256"/>
                <a:gd name="T45" fmla="*/ 1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1644" y="497"/>
              <a:ext cx="248" cy="437"/>
            </a:xfrm>
            <a:custGeom>
              <a:avLst/>
              <a:gdLst>
                <a:gd name="T0" fmla="*/ 27 w 387"/>
                <a:gd name="T1" fmla="*/ 27 h 747"/>
                <a:gd name="T2" fmla="*/ 21 w 387"/>
                <a:gd name="T3" fmla="*/ 26 h 747"/>
                <a:gd name="T4" fmla="*/ 16 w 387"/>
                <a:gd name="T5" fmla="*/ 26 h 747"/>
                <a:gd name="T6" fmla="*/ 11 w 387"/>
                <a:gd name="T7" fmla="*/ 27 h 747"/>
                <a:gd name="T8" fmla="*/ 6 w 387"/>
                <a:gd name="T9" fmla="*/ 27 h 747"/>
                <a:gd name="T10" fmla="*/ 4 w 387"/>
                <a:gd name="T11" fmla="*/ 30 h 747"/>
                <a:gd name="T12" fmla="*/ 3 w 387"/>
                <a:gd name="T13" fmla="*/ 26 h 747"/>
                <a:gd name="T14" fmla="*/ 2 w 387"/>
                <a:gd name="T15" fmla="*/ 23 h 747"/>
                <a:gd name="T16" fmla="*/ 1 w 387"/>
                <a:gd name="T17" fmla="*/ 20 h 747"/>
                <a:gd name="T18" fmla="*/ 1 w 387"/>
                <a:gd name="T19" fmla="*/ 16 h 747"/>
                <a:gd name="T20" fmla="*/ 1 w 387"/>
                <a:gd name="T21" fmla="*/ 12 h 747"/>
                <a:gd name="T22" fmla="*/ 1 w 387"/>
                <a:gd name="T23" fmla="*/ 9 h 747"/>
                <a:gd name="T24" fmla="*/ 0 w 387"/>
                <a:gd name="T25" fmla="*/ 5 h 747"/>
                <a:gd name="T26" fmla="*/ 1 w 387"/>
                <a:gd name="T27" fmla="*/ 2 h 747"/>
                <a:gd name="T28" fmla="*/ 5 w 387"/>
                <a:gd name="T29" fmla="*/ 1 h 747"/>
                <a:gd name="T30" fmla="*/ 14 w 387"/>
                <a:gd name="T31" fmla="*/ 1 h 747"/>
                <a:gd name="T32" fmla="*/ 19 w 387"/>
                <a:gd name="T33" fmla="*/ 0 h 747"/>
                <a:gd name="T34" fmla="*/ 26 w 387"/>
                <a:gd name="T35" fmla="*/ 1 h 747"/>
                <a:gd name="T36" fmla="*/ 23 w 387"/>
                <a:gd name="T37" fmla="*/ 4 h 747"/>
                <a:gd name="T38" fmla="*/ 23 w 387"/>
                <a:gd name="T39" fmla="*/ 7 h 747"/>
                <a:gd name="T40" fmla="*/ 22 w 387"/>
                <a:gd name="T41" fmla="*/ 9 h 747"/>
                <a:gd name="T42" fmla="*/ 22 w 387"/>
                <a:gd name="T43" fmla="*/ 12 h 747"/>
                <a:gd name="T44" fmla="*/ 22 w 387"/>
                <a:gd name="T45" fmla="*/ 15 h 747"/>
                <a:gd name="T46" fmla="*/ 23 w 387"/>
                <a:gd name="T47" fmla="*/ 18 h 747"/>
                <a:gd name="T48" fmla="*/ 24 w 387"/>
                <a:gd name="T49" fmla="*/ 21 h 747"/>
                <a:gd name="T50" fmla="*/ 26 w 387"/>
                <a:gd name="T51" fmla="*/ 24 h 747"/>
                <a:gd name="T52" fmla="*/ 27 w 387"/>
                <a:gd name="T53" fmla="*/ 27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rgbClr val="FFFFFF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1678" y="864"/>
              <a:ext cx="282" cy="285"/>
            </a:xfrm>
            <a:custGeom>
              <a:avLst/>
              <a:gdLst>
                <a:gd name="T0" fmla="*/ 30 w 441"/>
                <a:gd name="T1" fmla="*/ 19 h 487"/>
                <a:gd name="T2" fmla="*/ 26 w 441"/>
                <a:gd name="T3" fmla="*/ 12 h 487"/>
                <a:gd name="T4" fmla="*/ 24 w 441"/>
                <a:gd name="T5" fmla="*/ 6 h 487"/>
                <a:gd name="T6" fmla="*/ 23 w 441"/>
                <a:gd name="T7" fmla="*/ 2 h 487"/>
                <a:gd name="T8" fmla="*/ 17 w 441"/>
                <a:gd name="T9" fmla="*/ 1 h 487"/>
                <a:gd name="T10" fmla="*/ 14 w 441"/>
                <a:gd name="T11" fmla="*/ 1 h 487"/>
                <a:gd name="T12" fmla="*/ 11 w 441"/>
                <a:gd name="T13" fmla="*/ 0 h 487"/>
                <a:gd name="T14" fmla="*/ 7 w 441"/>
                <a:gd name="T15" fmla="*/ 1 h 487"/>
                <a:gd name="T16" fmla="*/ 3 w 441"/>
                <a:gd name="T17" fmla="*/ 1 h 487"/>
                <a:gd name="T18" fmla="*/ 0 w 441"/>
                <a:gd name="T19" fmla="*/ 2 h 487"/>
                <a:gd name="T20" fmla="*/ 1 w 441"/>
                <a:gd name="T21" fmla="*/ 6 h 487"/>
                <a:gd name="T22" fmla="*/ 1 w 441"/>
                <a:gd name="T23" fmla="*/ 10 h 487"/>
                <a:gd name="T24" fmla="*/ 1 w 441"/>
                <a:gd name="T25" fmla="*/ 13 h 487"/>
                <a:gd name="T26" fmla="*/ 1 w 441"/>
                <a:gd name="T27" fmla="*/ 15 h 487"/>
                <a:gd name="T28" fmla="*/ 1 w 441"/>
                <a:gd name="T29" fmla="*/ 18 h 487"/>
                <a:gd name="T30" fmla="*/ 2 w 441"/>
                <a:gd name="T31" fmla="*/ 18 h 487"/>
                <a:gd name="T32" fmla="*/ 6 w 441"/>
                <a:gd name="T33" fmla="*/ 17 h 487"/>
                <a:gd name="T34" fmla="*/ 13 w 441"/>
                <a:gd name="T35" fmla="*/ 17 h 487"/>
                <a:gd name="T36" fmla="*/ 20 w 441"/>
                <a:gd name="T37" fmla="*/ 17 h 487"/>
                <a:gd name="T38" fmla="*/ 26 w 441"/>
                <a:gd name="T39" fmla="*/ 17 h 487"/>
                <a:gd name="T40" fmla="*/ 29 w 441"/>
                <a:gd name="T41" fmla="*/ 18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969" y="1101"/>
              <a:ext cx="354" cy="219"/>
            </a:xfrm>
            <a:custGeom>
              <a:avLst/>
              <a:gdLst>
                <a:gd name="T0" fmla="*/ 0 w 552"/>
                <a:gd name="T1" fmla="*/ 1 h 375"/>
                <a:gd name="T2" fmla="*/ 1 w 552"/>
                <a:gd name="T3" fmla="*/ 15 h 375"/>
                <a:gd name="T4" fmla="*/ 6 w 552"/>
                <a:gd name="T5" fmla="*/ 13 h 375"/>
                <a:gd name="T6" fmla="*/ 9 w 552"/>
                <a:gd name="T7" fmla="*/ 12 h 375"/>
                <a:gd name="T8" fmla="*/ 15 w 552"/>
                <a:gd name="T9" fmla="*/ 11 h 375"/>
                <a:gd name="T10" fmla="*/ 21 w 552"/>
                <a:gd name="T11" fmla="*/ 12 h 375"/>
                <a:gd name="T12" fmla="*/ 27 w 552"/>
                <a:gd name="T13" fmla="*/ 12 h 375"/>
                <a:gd name="T14" fmla="*/ 34 w 552"/>
                <a:gd name="T15" fmla="*/ 13 h 375"/>
                <a:gd name="T16" fmla="*/ 38 w 552"/>
                <a:gd name="T17" fmla="*/ 11 h 375"/>
                <a:gd name="T18" fmla="*/ 38 w 552"/>
                <a:gd name="T19" fmla="*/ 9 h 375"/>
                <a:gd name="T20" fmla="*/ 34 w 552"/>
                <a:gd name="T21" fmla="*/ 8 h 375"/>
                <a:gd name="T22" fmla="*/ 24 w 552"/>
                <a:gd name="T23" fmla="*/ 4 h 375"/>
                <a:gd name="T24" fmla="*/ 13 w 552"/>
                <a:gd name="T25" fmla="*/ 2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1645" y="1290"/>
              <a:ext cx="54" cy="115"/>
            </a:xfrm>
            <a:custGeom>
              <a:avLst/>
              <a:gdLst>
                <a:gd name="T0" fmla="*/ 0 w 84"/>
                <a:gd name="T1" fmla="*/ 8 h 196"/>
                <a:gd name="T2" fmla="*/ 1 w 84"/>
                <a:gd name="T3" fmla="*/ 0 h 196"/>
                <a:gd name="T4" fmla="*/ 6 w 84"/>
                <a:gd name="T5" fmla="*/ 5 h 196"/>
                <a:gd name="T6" fmla="*/ 2 w 84"/>
                <a:gd name="T7" fmla="*/ 7 h 196"/>
                <a:gd name="T8" fmla="*/ 1 w 84"/>
                <a:gd name="T9" fmla="*/ 8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982" y="1003"/>
              <a:ext cx="722" cy="370"/>
            </a:xfrm>
            <a:custGeom>
              <a:avLst/>
              <a:gdLst>
                <a:gd name="T0" fmla="*/ 77 w 1129"/>
                <a:gd name="T1" fmla="*/ 25 h 632"/>
                <a:gd name="T2" fmla="*/ 77 w 1129"/>
                <a:gd name="T3" fmla="*/ 22 h 632"/>
                <a:gd name="T4" fmla="*/ 77 w 1129"/>
                <a:gd name="T5" fmla="*/ 17 h 632"/>
                <a:gd name="T6" fmla="*/ 77 w 1129"/>
                <a:gd name="T7" fmla="*/ 14 h 632"/>
                <a:gd name="T8" fmla="*/ 77 w 1129"/>
                <a:gd name="T9" fmla="*/ 11 h 632"/>
                <a:gd name="T10" fmla="*/ 76 w 1129"/>
                <a:gd name="T11" fmla="*/ 9 h 632"/>
                <a:gd name="T12" fmla="*/ 74 w 1129"/>
                <a:gd name="T13" fmla="*/ 7 h 632"/>
                <a:gd name="T14" fmla="*/ 72 w 1129"/>
                <a:gd name="T15" fmla="*/ 6 h 632"/>
                <a:gd name="T16" fmla="*/ 63 w 1129"/>
                <a:gd name="T17" fmla="*/ 3 h 632"/>
                <a:gd name="T18" fmla="*/ 54 w 1129"/>
                <a:gd name="T19" fmla="*/ 1 h 632"/>
                <a:gd name="T20" fmla="*/ 48 w 1129"/>
                <a:gd name="T21" fmla="*/ 1 h 632"/>
                <a:gd name="T22" fmla="*/ 39 w 1129"/>
                <a:gd name="T23" fmla="*/ 0 h 632"/>
                <a:gd name="T24" fmla="*/ 31 w 1129"/>
                <a:gd name="T25" fmla="*/ 0 h 632"/>
                <a:gd name="T26" fmla="*/ 27 w 1129"/>
                <a:gd name="T27" fmla="*/ 1 h 632"/>
                <a:gd name="T28" fmla="*/ 35 w 1129"/>
                <a:gd name="T29" fmla="*/ 16 h 632"/>
                <a:gd name="T30" fmla="*/ 35 w 1129"/>
                <a:gd name="T31" fmla="*/ 18 h 632"/>
                <a:gd name="T32" fmla="*/ 33 w 1129"/>
                <a:gd name="T33" fmla="*/ 19 h 632"/>
                <a:gd name="T34" fmla="*/ 26 w 1129"/>
                <a:gd name="T35" fmla="*/ 19 h 632"/>
                <a:gd name="T36" fmla="*/ 11 w 1129"/>
                <a:gd name="T37" fmla="*/ 18 h 632"/>
                <a:gd name="T38" fmla="*/ 4 w 1129"/>
                <a:gd name="T39" fmla="*/ 19 h 632"/>
                <a:gd name="T40" fmla="*/ 0 w 1129"/>
                <a:gd name="T41" fmla="*/ 22 h 632"/>
                <a:gd name="T42" fmla="*/ 3 w 1129"/>
                <a:gd name="T43" fmla="*/ 23 h 632"/>
                <a:gd name="T44" fmla="*/ 8 w 1129"/>
                <a:gd name="T45" fmla="*/ 25 h 632"/>
                <a:gd name="T46" fmla="*/ 11 w 1129"/>
                <a:gd name="T47" fmla="*/ 25 h 632"/>
                <a:gd name="T48" fmla="*/ 17 w 1129"/>
                <a:gd name="T49" fmla="*/ 25 h 632"/>
                <a:gd name="T50" fmla="*/ 24 w 1129"/>
                <a:gd name="T51" fmla="*/ 25 h 632"/>
                <a:gd name="T52" fmla="*/ 33 w 1129"/>
                <a:gd name="T53" fmla="*/ 23 h 632"/>
                <a:gd name="T54" fmla="*/ 43 w 1129"/>
                <a:gd name="T55" fmla="*/ 23 h 632"/>
                <a:gd name="T56" fmla="*/ 49 w 1129"/>
                <a:gd name="T57" fmla="*/ 22 h 632"/>
                <a:gd name="T58" fmla="*/ 56 w 1129"/>
                <a:gd name="T59" fmla="*/ 21 h 632"/>
                <a:gd name="T60" fmla="*/ 63 w 1129"/>
                <a:gd name="T61" fmla="*/ 21 h 632"/>
                <a:gd name="T62" fmla="*/ 70 w 1129"/>
                <a:gd name="T63" fmla="*/ 22 h 632"/>
                <a:gd name="T64" fmla="*/ 72 w 1129"/>
                <a:gd name="T65" fmla="*/ 23 h 632"/>
                <a:gd name="T66" fmla="*/ 75 w 1129"/>
                <a:gd name="T67" fmla="*/ 23 h 632"/>
                <a:gd name="T68" fmla="*/ 77 w 1129"/>
                <a:gd name="T69" fmla="*/ 25 h 632"/>
                <a:gd name="T70" fmla="*/ 77 w 1129"/>
                <a:gd name="T71" fmla="*/ 25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1645" y="1098"/>
              <a:ext cx="366" cy="324"/>
            </a:xfrm>
            <a:custGeom>
              <a:avLst/>
              <a:gdLst>
                <a:gd name="T0" fmla="*/ 5 w 572"/>
                <a:gd name="T1" fmla="*/ 2 h 553"/>
                <a:gd name="T2" fmla="*/ 8 w 572"/>
                <a:gd name="T3" fmla="*/ 1 h 553"/>
                <a:gd name="T4" fmla="*/ 14 w 572"/>
                <a:gd name="T5" fmla="*/ 0 h 553"/>
                <a:gd name="T6" fmla="*/ 19 w 572"/>
                <a:gd name="T7" fmla="*/ 0 h 553"/>
                <a:gd name="T8" fmla="*/ 26 w 572"/>
                <a:gd name="T9" fmla="*/ 1 h 553"/>
                <a:gd name="T10" fmla="*/ 30 w 572"/>
                <a:gd name="T11" fmla="*/ 1 h 553"/>
                <a:gd name="T12" fmla="*/ 33 w 572"/>
                <a:gd name="T13" fmla="*/ 2 h 553"/>
                <a:gd name="T14" fmla="*/ 35 w 572"/>
                <a:gd name="T15" fmla="*/ 5 h 553"/>
                <a:gd name="T16" fmla="*/ 36 w 572"/>
                <a:gd name="T17" fmla="*/ 8 h 553"/>
                <a:gd name="T18" fmla="*/ 36 w 572"/>
                <a:gd name="T19" fmla="*/ 9 h 553"/>
                <a:gd name="T20" fmla="*/ 38 w 572"/>
                <a:gd name="T21" fmla="*/ 13 h 553"/>
                <a:gd name="T22" fmla="*/ 38 w 572"/>
                <a:gd name="T23" fmla="*/ 15 h 553"/>
                <a:gd name="T24" fmla="*/ 39 w 572"/>
                <a:gd name="T25" fmla="*/ 19 h 553"/>
                <a:gd name="T26" fmla="*/ 39 w 572"/>
                <a:gd name="T27" fmla="*/ 21 h 553"/>
                <a:gd name="T28" fmla="*/ 36 w 572"/>
                <a:gd name="T29" fmla="*/ 21 h 553"/>
                <a:gd name="T30" fmla="*/ 31 w 572"/>
                <a:gd name="T31" fmla="*/ 21 h 553"/>
                <a:gd name="T32" fmla="*/ 27 w 572"/>
                <a:gd name="T33" fmla="*/ 21 h 553"/>
                <a:gd name="T34" fmla="*/ 24 w 572"/>
                <a:gd name="T35" fmla="*/ 21 h 553"/>
                <a:gd name="T36" fmla="*/ 20 w 572"/>
                <a:gd name="T37" fmla="*/ 21 h 553"/>
                <a:gd name="T38" fmla="*/ 15 w 572"/>
                <a:gd name="T39" fmla="*/ 22 h 553"/>
                <a:gd name="T40" fmla="*/ 12 w 572"/>
                <a:gd name="T41" fmla="*/ 22 h 553"/>
                <a:gd name="T42" fmla="*/ 6 w 572"/>
                <a:gd name="T43" fmla="*/ 22 h 553"/>
                <a:gd name="T44" fmla="*/ 0 w 572"/>
                <a:gd name="T45" fmla="*/ 21 h 553"/>
                <a:gd name="T46" fmla="*/ 2 w 572"/>
                <a:gd name="T47" fmla="*/ 19 h 553"/>
                <a:gd name="T48" fmla="*/ 5 w 572"/>
                <a:gd name="T49" fmla="*/ 19 h 553"/>
                <a:gd name="T50" fmla="*/ 6 w 572"/>
                <a:gd name="T51" fmla="*/ 17 h 553"/>
                <a:gd name="T52" fmla="*/ 6 w 572"/>
                <a:gd name="T53" fmla="*/ 13 h 553"/>
                <a:gd name="T54" fmla="*/ 6 w 572"/>
                <a:gd name="T55" fmla="*/ 10 h 553"/>
                <a:gd name="T56" fmla="*/ 6 w 572"/>
                <a:gd name="T57" fmla="*/ 4 h 553"/>
                <a:gd name="T58" fmla="*/ 5 w 572"/>
                <a:gd name="T59" fmla="*/ 2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1484" y="499"/>
              <a:ext cx="199" cy="431"/>
            </a:xfrm>
            <a:custGeom>
              <a:avLst/>
              <a:gdLst>
                <a:gd name="T0" fmla="*/ 17 w 310"/>
                <a:gd name="T1" fmla="*/ 5 h 736"/>
                <a:gd name="T2" fmla="*/ 15 w 310"/>
                <a:gd name="T3" fmla="*/ 5 h 736"/>
                <a:gd name="T4" fmla="*/ 12 w 310"/>
                <a:gd name="T5" fmla="*/ 5 h 736"/>
                <a:gd name="T6" fmla="*/ 8 w 310"/>
                <a:gd name="T7" fmla="*/ 4 h 736"/>
                <a:gd name="T8" fmla="*/ 4 w 310"/>
                <a:gd name="T9" fmla="*/ 2 h 736"/>
                <a:gd name="T10" fmla="*/ 0 w 310"/>
                <a:gd name="T11" fmla="*/ 0 h 736"/>
                <a:gd name="T12" fmla="*/ 1 w 310"/>
                <a:gd name="T13" fmla="*/ 5 h 736"/>
                <a:gd name="T14" fmla="*/ 1 w 310"/>
                <a:gd name="T15" fmla="*/ 9 h 736"/>
                <a:gd name="T16" fmla="*/ 1 w 310"/>
                <a:gd name="T17" fmla="*/ 12 h 736"/>
                <a:gd name="T18" fmla="*/ 1 w 310"/>
                <a:gd name="T19" fmla="*/ 15 h 736"/>
                <a:gd name="T20" fmla="*/ 3 w 310"/>
                <a:gd name="T21" fmla="*/ 20 h 736"/>
                <a:gd name="T22" fmla="*/ 8 w 310"/>
                <a:gd name="T23" fmla="*/ 22 h 736"/>
                <a:gd name="T24" fmla="*/ 10 w 310"/>
                <a:gd name="T25" fmla="*/ 25 h 736"/>
                <a:gd name="T26" fmla="*/ 14 w 310"/>
                <a:gd name="T27" fmla="*/ 27 h 736"/>
                <a:gd name="T28" fmla="*/ 22 w 310"/>
                <a:gd name="T29" fmla="*/ 30 h 736"/>
                <a:gd name="T30" fmla="*/ 20 w 310"/>
                <a:gd name="T31" fmla="*/ 18 h 736"/>
                <a:gd name="T32" fmla="*/ 20 w 310"/>
                <a:gd name="T33" fmla="*/ 15 h 736"/>
                <a:gd name="T34" fmla="*/ 18 w 310"/>
                <a:gd name="T35" fmla="*/ 10 h 736"/>
                <a:gd name="T36" fmla="*/ 17 w 310"/>
                <a:gd name="T37" fmla="*/ 5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1064" y="273"/>
              <a:ext cx="507" cy="577"/>
            </a:xfrm>
            <a:custGeom>
              <a:avLst/>
              <a:gdLst>
                <a:gd name="T0" fmla="*/ 6 w 835"/>
                <a:gd name="T1" fmla="*/ 26 h 1051"/>
                <a:gd name="T2" fmla="*/ 1 w 835"/>
                <a:gd name="T3" fmla="*/ 20 h 1051"/>
                <a:gd name="T4" fmla="*/ 1 w 835"/>
                <a:gd name="T5" fmla="*/ 18 h 1051"/>
                <a:gd name="T6" fmla="*/ 0 w 835"/>
                <a:gd name="T7" fmla="*/ 14 h 1051"/>
                <a:gd name="T8" fmla="*/ 1 w 835"/>
                <a:gd name="T9" fmla="*/ 4 h 1051"/>
                <a:gd name="T10" fmla="*/ 2 w 835"/>
                <a:gd name="T11" fmla="*/ 1 h 1051"/>
                <a:gd name="T12" fmla="*/ 8 w 835"/>
                <a:gd name="T13" fmla="*/ 0 h 1051"/>
                <a:gd name="T14" fmla="*/ 19 w 835"/>
                <a:gd name="T15" fmla="*/ 1 h 1051"/>
                <a:gd name="T16" fmla="*/ 29 w 835"/>
                <a:gd name="T17" fmla="*/ 2 h 1051"/>
                <a:gd name="T18" fmla="*/ 36 w 835"/>
                <a:gd name="T19" fmla="*/ 5 h 1051"/>
                <a:gd name="T20" fmla="*/ 36 w 835"/>
                <a:gd name="T21" fmla="*/ 7 h 1051"/>
                <a:gd name="T22" fmla="*/ 35 w 835"/>
                <a:gd name="T23" fmla="*/ 11 h 1051"/>
                <a:gd name="T24" fmla="*/ 35 w 835"/>
                <a:gd name="T25" fmla="*/ 13 h 1051"/>
                <a:gd name="T26" fmla="*/ 35 w 835"/>
                <a:gd name="T27" fmla="*/ 16 h 1051"/>
                <a:gd name="T28" fmla="*/ 35 w 835"/>
                <a:gd name="T29" fmla="*/ 19 h 1051"/>
                <a:gd name="T30" fmla="*/ 37 w 835"/>
                <a:gd name="T31" fmla="*/ 22 h 1051"/>
                <a:gd name="T32" fmla="*/ 38 w 835"/>
                <a:gd name="T33" fmla="*/ 24 h 1051"/>
                <a:gd name="T34" fmla="*/ 42 w 835"/>
                <a:gd name="T35" fmla="*/ 29 h 1051"/>
                <a:gd name="T36" fmla="*/ 37 w 835"/>
                <a:gd name="T37" fmla="*/ 29 h 1051"/>
                <a:gd name="T38" fmla="*/ 32 w 835"/>
                <a:gd name="T39" fmla="*/ 27 h 1051"/>
                <a:gd name="T40" fmla="*/ 26 w 835"/>
                <a:gd name="T41" fmla="*/ 26 h 1051"/>
                <a:gd name="T42" fmla="*/ 21 w 835"/>
                <a:gd name="T43" fmla="*/ 26 h 1051"/>
                <a:gd name="T44" fmla="*/ 13 w 835"/>
                <a:gd name="T45" fmla="*/ 25 h 1051"/>
                <a:gd name="T46" fmla="*/ 6 w 835"/>
                <a:gd name="T47" fmla="*/ 26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rgbClr val="FFFFFF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1094" y="725"/>
              <a:ext cx="599" cy="399"/>
            </a:xfrm>
            <a:custGeom>
              <a:avLst/>
              <a:gdLst>
                <a:gd name="T0" fmla="*/ 16 w 936"/>
                <a:gd name="T1" fmla="*/ 19 h 682"/>
                <a:gd name="T2" fmla="*/ 21 w 936"/>
                <a:gd name="T3" fmla="*/ 19 h 682"/>
                <a:gd name="T4" fmla="*/ 33 w 936"/>
                <a:gd name="T5" fmla="*/ 19 h 682"/>
                <a:gd name="T6" fmla="*/ 46 w 936"/>
                <a:gd name="T7" fmla="*/ 22 h 682"/>
                <a:gd name="T8" fmla="*/ 55 w 936"/>
                <a:gd name="T9" fmla="*/ 23 h 682"/>
                <a:gd name="T10" fmla="*/ 60 w 936"/>
                <a:gd name="T11" fmla="*/ 26 h 682"/>
                <a:gd name="T12" fmla="*/ 64 w 936"/>
                <a:gd name="T13" fmla="*/ 27 h 682"/>
                <a:gd name="T14" fmla="*/ 56 w 936"/>
                <a:gd name="T15" fmla="*/ 19 h 682"/>
                <a:gd name="T16" fmla="*/ 53 w 936"/>
                <a:gd name="T17" fmla="*/ 12 h 682"/>
                <a:gd name="T18" fmla="*/ 51 w 936"/>
                <a:gd name="T19" fmla="*/ 9 h 682"/>
                <a:gd name="T20" fmla="*/ 39 w 936"/>
                <a:gd name="T21" fmla="*/ 5 h 682"/>
                <a:gd name="T22" fmla="*/ 28 w 936"/>
                <a:gd name="T23" fmla="*/ 3 h 682"/>
                <a:gd name="T24" fmla="*/ 20 w 936"/>
                <a:gd name="T25" fmla="*/ 2 h 682"/>
                <a:gd name="T26" fmla="*/ 10 w 936"/>
                <a:gd name="T27" fmla="*/ 1 h 682"/>
                <a:gd name="T28" fmla="*/ 0 w 936"/>
                <a:gd name="T29" fmla="*/ 0 h 682"/>
                <a:gd name="T30" fmla="*/ 5 w 936"/>
                <a:gd name="T31" fmla="*/ 6 h 682"/>
                <a:gd name="T32" fmla="*/ 8 w 936"/>
                <a:gd name="T33" fmla="*/ 11 h 682"/>
                <a:gd name="T34" fmla="*/ 12 w 936"/>
                <a:gd name="T35" fmla="*/ 18 h 682"/>
                <a:gd name="T36" fmla="*/ 15 w 936"/>
                <a:gd name="T37" fmla="*/ 19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 rot="11000101" flipV="1">
              <a:off x="192" y="234"/>
              <a:ext cx="224" cy="1262"/>
            </a:xfrm>
            <a:custGeom>
              <a:avLst/>
              <a:gdLst>
                <a:gd name="T0" fmla="*/ 11 w 369"/>
                <a:gd name="T1" fmla="*/ 0 h 2298"/>
                <a:gd name="T2" fmla="*/ 7 w 369"/>
                <a:gd name="T3" fmla="*/ 5 h 2298"/>
                <a:gd name="T4" fmla="*/ 4 w 369"/>
                <a:gd name="T5" fmla="*/ 9 h 2298"/>
                <a:gd name="T6" fmla="*/ 2 w 369"/>
                <a:gd name="T7" fmla="*/ 13 h 2298"/>
                <a:gd name="T8" fmla="*/ 1 w 369"/>
                <a:gd name="T9" fmla="*/ 18 h 2298"/>
                <a:gd name="T10" fmla="*/ 0 w 369"/>
                <a:gd name="T11" fmla="*/ 23 h 2298"/>
                <a:gd name="T12" fmla="*/ 0 w 369"/>
                <a:gd name="T13" fmla="*/ 29 h 2298"/>
                <a:gd name="T14" fmla="*/ 1 w 369"/>
                <a:gd name="T15" fmla="*/ 34 h 2298"/>
                <a:gd name="T16" fmla="*/ 4 w 369"/>
                <a:gd name="T17" fmla="*/ 40 h 2298"/>
                <a:gd name="T18" fmla="*/ 6 w 369"/>
                <a:gd name="T19" fmla="*/ 45 h 2298"/>
                <a:gd name="T20" fmla="*/ 11 w 369"/>
                <a:gd name="T21" fmla="*/ 52 h 2298"/>
                <a:gd name="T22" fmla="*/ 13 w 369"/>
                <a:gd name="T23" fmla="*/ 56 h 2298"/>
                <a:gd name="T24" fmla="*/ 13 w 369"/>
                <a:gd name="T25" fmla="*/ 59 h 2298"/>
                <a:gd name="T26" fmla="*/ 13 w 369"/>
                <a:gd name="T27" fmla="*/ 63 h 2298"/>
                <a:gd name="T28" fmla="*/ 18 w 369"/>
                <a:gd name="T29" fmla="*/ 59 h 2298"/>
                <a:gd name="T30" fmla="*/ 18 w 369"/>
                <a:gd name="T31" fmla="*/ 57 h 2298"/>
                <a:gd name="T32" fmla="*/ 16 w 369"/>
                <a:gd name="T33" fmla="*/ 53 h 2298"/>
                <a:gd name="T34" fmla="*/ 14 w 369"/>
                <a:gd name="T35" fmla="*/ 49 h 2298"/>
                <a:gd name="T36" fmla="*/ 12 w 369"/>
                <a:gd name="T37" fmla="*/ 46 h 2298"/>
                <a:gd name="T38" fmla="*/ 9 w 369"/>
                <a:gd name="T39" fmla="*/ 41 h 2298"/>
                <a:gd name="T40" fmla="*/ 7 w 369"/>
                <a:gd name="T41" fmla="*/ 38 h 2298"/>
                <a:gd name="T42" fmla="*/ 5 w 369"/>
                <a:gd name="T43" fmla="*/ 35 h 2298"/>
                <a:gd name="T44" fmla="*/ 3 w 369"/>
                <a:gd name="T45" fmla="*/ 32 h 2298"/>
                <a:gd name="T46" fmla="*/ 2 w 369"/>
                <a:gd name="T47" fmla="*/ 27 h 2298"/>
                <a:gd name="T48" fmla="*/ 2 w 369"/>
                <a:gd name="T49" fmla="*/ 21 h 2298"/>
                <a:gd name="T50" fmla="*/ 2 w 369"/>
                <a:gd name="T51" fmla="*/ 16 h 2298"/>
                <a:gd name="T52" fmla="*/ 4 w 369"/>
                <a:gd name="T53" fmla="*/ 12 h 2298"/>
                <a:gd name="T54" fmla="*/ 7 w 369"/>
                <a:gd name="T55" fmla="*/ 7 h 2298"/>
                <a:gd name="T56" fmla="*/ 1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20" name="Oval 22"/>
            <p:cNvSpPr>
              <a:spLocks noChangeArrowheads="1"/>
            </p:cNvSpPr>
            <p:nvPr/>
          </p:nvSpPr>
          <p:spPr bwMode="auto">
            <a:xfrm>
              <a:off x="317" y="1123"/>
              <a:ext cx="49" cy="41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56108" tIns="28054" rIns="56108" bIns="28054">
              <a:spAutoFit/>
            </a:bodyPr>
            <a:lstStyle/>
            <a:p>
              <a:endParaRPr kumimoji="1" lang="ru-RU" sz="2000">
                <a:latin typeface="Times New Roman" pitchFamily="18" charset="0"/>
              </a:endParaRPr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354" y="144"/>
              <a:ext cx="735" cy="546"/>
            </a:xfrm>
            <a:custGeom>
              <a:avLst/>
              <a:gdLst>
                <a:gd name="T0" fmla="*/ 0 w 1202"/>
                <a:gd name="T1" fmla="*/ 2 h 1177"/>
                <a:gd name="T2" fmla="*/ 2 w 1202"/>
                <a:gd name="T3" fmla="*/ 2 h 1177"/>
                <a:gd name="T4" fmla="*/ 4 w 1202"/>
                <a:gd name="T5" fmla="*/ 1 h 1177"/>
                <a:gd name="T6" fmla="*/ 6 w 1202"/>
                <a:gd name="T7" fmla="*/ 1 h 1177"/>
                <a:gd name="T8" fmla="*/ 10 w 1202"/>
                <a:gd name="T9" fmla="*/ 0 h 1177"/>
                <a:gd name="T10" fmla="*/ 13 w 1202"/>
                <a:gd name="T11" fmla="*/ 0 h 1177"/>
                <a:gd name="T12" fmla="*/ 17 w 1202"/>
                <a:gd name="T13" fmla="*/ 0 h 1177"/>
                <a:gd name="T14" fmla="*/ 20 w 1202"/>
                <a:gd name="T15" fmla="*/ 0 h 1177"/>
                <a:gd name="T16" fmla="*/ 24 w 1202"/>
                <a:gd name="T17" fmla="*/ 0 h 1177"/>
                <a:gd name="T18" fmla="*/ 28 w 1202"/>
                <a:gd name="T19" fmla="*/ 0 h 1177"/>
                <a:gd name="T20" fmla="*/ 32 w 1202"/>
                <a:gd name="T21" fmla="*/ 0 h 1177"/>
                <a:gd name="T22" fmla="*/ 37 w 1202"/>
                <a:gd name="T23" fmla="*/ 0 h 1177"/>
                <a:gd name="T24" fmla="*/ 40 w 1202"/>
                <a:gd name="T25" fmla="*/ 0 h 1177"/>
                <a:gd name="T26" fmla="*/ 43 w 1202"/>
                <a:gd name="T27" fmla="*/ 0 h 1177"/>
                <a:gd name="T28" fmla="*/ 46 w 1202"/>
                <a:gd name="T29" fmla="*/ 1 h 1177"/>
                <a:gd name="T30" fmla="*/ 49 w 1202"/>
                <a:gd name="T31" fmla="*/ 1 h 1177"/>
                <a:gd name="T32" fmla="*/ 51 w 1202"/>
                <a:gd name="T33" fmla="*/ 2 h 1177"/>
                <a:gd name="T34" fmla="*/ 51 w 1202"/>
                <a:gd name="T35" fmla="*/ 3 h 1177"/>
                <a:gd name="T36" fmla="*/ 51 w 1202"/>
                <a:gd name="T37" fmla="*/ 3 h 1177"/>
                <a:gd name="T38" fmla="*/ 51 w 1202"/>
                <a:gd name="T39" fmla="*/ 4 h 1177"/>
                <a:gd name="T40" fmla="*/ 53 w 1202"/>
                <a:gd name="T41" fmla="*/ 5 h 1177"/>
                <a:gd name="T42" fmla="*/ 54 w 1202"/>
                <a:gd name="T43" fmla="*/ 6 h 1177"/>
                <a:gd name="T44" fmla="*/ 57 w 1202"/>
                <a:gd name="T45" fmla="*/ 8 h 1177"/>
                <a:gd name="T46" fmla="*/ 60 w 1202"/>
                <a:gd name="T47" fmla="*/ 10 h 1177"/>
                <a:gd name="T48" fmla="*/ 63 w 1202"/>
                <a:gd name="T49" fmla="*/ 12 h 1177"/>
                <a:gd name="T50" fmla="*/ 63 w 1202"/>
                <a:gd name="T51" fmla="*/ 12 h 1177"/>
                <a:gd name="T52" fmla="*/ 63 w 1202"/>
                <a:gd name="T53" fmla="*/ 12 h 1177"/>
                <a:gd name="T54" fmla="*/ 59 w 1202"/>
                <a:gd name="T55" fmla="*/ 12 h 1177"/>
                <a:gd name="T56" fmla="*/ 56 w 1202"/>
                <a:gd name="T57" fmla="*/ 11 h 1177"/>
                <a:gd name="T58" fmla="*/ 51 w 1202"/>
                <a:gd name="T59" fmla="*/ 10 h 1177"/>
                <a:gd name="T60" fmla="*/ 46 w 1202"/>
                <a:gd name="T61" fmla="*/ 10 h 1177"/>
                <a:gd name="T62" fmla="*/ 41 w 1202"/>
                <a:gd name="T63" fmla="*/ 9 h 1177"/>
                <a:gd name="T64" fmla="*/ 35 w 1202"/>
                <a:gd name="T65" fmla="*/ 9 h 1177"/>
                <a:gd name="T66" fmla="*/ 30 w 1202"/>
                <a:gd name="T67" fmla="*/ 8 h 1177"/>
                <a:gd name="T68" fmla="*/ 24 w 1202"/>
                <a:gd name="T69" fmla="*/ 8 h 1177"/>
                <a:gd name="T70" fmla="*/ 18 w 1202"/>
                <a:gd name="T71" fmla="*/ 9 h 1177"/>
                <a:gd name="T72" fmla="*/ 12 w 1202"/>
                <a:gd name="T73" fmla="*/ 9 h 1177"/>
                <a:gd name="T74" fmla="*/ 6 w 1202"/>
                <a:gd name="T75" fmla="*/ 9 h 1177"/>
                <a:gd name="T76" fmla="*/ 7 w 1202"/>
                <a:gd name="T77" fmla="*/ 9 h 1177"/>
                <a:gd name="T78" fmla="*/ 6 w 1202"/>
                <a:gd name="T79" fmla="*/ 7 h 1177"/>
                <a:gd name="T80" fmla="*/ 6 w 1202"/>
                <a:gd name="T81" fmla="*/ 6 h 1177"/>
                <a:gd name="T82" fmla="*/ 4 w 1202"/>
                <a:gd name="T83" fmla="*/ 5 h 1177"/>
                <a:gd name="T84" fmla="*/ 2 w 1202"/>
                <a:gd name="T85" fmla="*/ 4 h 1177"/>
                <a:gd name="T86" fmla="*/ 1 w 1202"/>
                <a:gd name="T87" fmla="*/ 3 h 1177"/>
                <a:gd name="T88" fmla="*/ 0 w 1202"/>
                <a:gd name="T89" fmla="*/ 2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22" name="AutoShape 24"/>
            <p:cNvSpPr>
              <a:spLocks noChangeArrowheads="1"/>
            </p:cNvSpPr>
            <p:nvPr/>
          </p:nvSpPr>
          <p:spPr bwMode="auto">
            <a:xfrm rot="2940000">
              <a:off x="707" y="252"/>
              <a:ext cx="36" cy="111"/>
            </a:xfrm>
            <a:prstGeom prst="triangle">
              <a:avLst>
                <a:gd name="adj" fmla="val 49958"/>
              </a:avLst>
            </a:prstGeom>
            <a:solidFill>
              <a:schemeClr val="bg1"/>
            </a:solidFill>
            <a:ln w="63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56108" tIns="28054" rIns="56108" bIns="28054">
              <a:spAutoFit/>
            </a:bodyPr>
            <a:lstStyle/>
            <a:p>
              <a:endParaRPr kumimoji="1" lang="ru-RU" sz="2000">
                <a:latin typeface="Times New Roman" pitchFamily="18" charset="0"/>
              </a:endParaRPr>
            </a:p>
          </p:txBody>
        </p:sp>
        <p:sp>
          <p:nvSpPr>
            <p:cNvPr id="23" name="AutoShape 25"/>
            <p:cNvSpPr>
              <a:spLocks noChangeArrowheads="1"/>
            </p:cNvSpPr>
            <p:nvPr/>
          </p:nvSpPr>
          <p:spPr bwMode="auto">
            <a:xfrm rot="13740000" flipH="1">
              <a:off x="627" y="318"/>
              <a:ext cx="37" cy="111"/>
            </a:xfrm>
            <a:prstGeom prst="triangle">
              <a:avLst>
                <a:gd name="adj" fmla="val 49958"/>
              </a:avLst>
            </a:prstGeom>
            <a:solidFill>
              <a:schemeClr val="bg1"/>
            </a:solidFill>
            <a:ln w="63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56108" tIns="28054" rIns="56108" bIns="28054">
              <a:spAutoFit/>
            </a:bodyPr>
            <a:lstStyle/>
            <a:p>
              <a:endParaRPr kumimoji="1" lang="ru-RU" sz="2000">
                <a:latin typeface="Times New Roman" pitchFamily="18" charset="0"/>
              </a:endParaRPr>
            </a:p>
          </p:txBody>
        </p:sp>
        <p:sp>
          <p:nvSpPr>
            <p:cNvPr id="24" name="AutoShape 26"/>
            <p:cNvSpPr>
              <a:spLocks noChangeArrowheads="1"/>
            </p:cNvSpPr>
            <p:nvPr/>
          </p:nvSpPr>
          <p:spPr bwMode="auto">
            <a:xfrm rot="-2460000">
              <a:off x="618" y="266"/>
              <a:ext cx="46" cy="83"/>
            </a:xfrm>
            <a:prstGeom prst="triangle">
              <a:avLst>
                <a:gd name="adj" fmla="val 49958"/>
              </a:avLst>
            </a:prstGeom>
            <a:solidFill>
              <a:schemeClr val="bg1"/>
            </a:solidFill>
            <a:ln w="63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56108" tIns="28054" rIns="56108" bIns="28054">
              <a:spAutoFit/>
            </a:bodyPr>
            <a:lstStyle/>
            <a:p>
              <a:endParaRPr kumimoji="1" lang="ru-RU" sz="2000">
                <a:latin typeface="Times New Roman" pitchFamily="18" charset="0"/>
              </a:endParaRPr>
            </a:p>
          </p:txBody>
        </p:sp>
        <p:sp>
          <p:nvSpPr>
            <p:cNvPr id="25" name="AutoShape 27"/>
            <p:cNvSpPr>
              <a:spLocks noChangeArrowheads="1"/>
            </p:cNvSpPr>
            <p:nvPr/>
          </p:nvSpPr>
          <p:spPr bwMode="auto">
            <a:xfrm rot="8340000" flipH="1">
              <a:off x="683" y="332"/>
              <a:ext cx="46" cy="87"/>
            </a:xfrm>
            <a:prstGeom prst="triangle">
              <a:avLst>
                <a:gd name="adj" fmla="val 49958"/>
              </a:avLst>
            </a:prstGeom>
            <a:solidFill>
              <a:schemeClr val="bg1"/>
            </a:solidFill>
            <a:ln w="63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56108" tIns="28054" rIns="56108" bIns="28054">
              <a:spAutoFit/>
            </a:bodyPr>
            <a:lstStyle/>
            <a:p>
              <a:endParaRPr kumimoji="1" lang="ru-RU" sz="2000">
                <a:latin typeface="Times New Roman" pitchFamily="18" charset="0"/>
              </a:endParaRPr>
            </a:p>
          </p:txBody>
        </p:sp>
        <p:grpSp>
          <p:nvGrpSpPr>
            <p:cNvPr id="26" name="Group 28"/>
            <p:cNvGrpSpPr>
              <a:grpSpLocks/>
            </p:cNvGrpSpPr>
            <p:nvPr/>
          </p:nvGrpSpPr>
          <p:grpSpPr bwMode="auto">
            <a:xfrm>
              <a:off x="544" y="180"/>
              <a:ext cx="344" cy="324"/>
              <a:chOff x="4653" y="2141"/>
              <a:chExt cx="583" cy="594"/>
            </a:xfrm>
          </p:grpSpPr>
          <p:grpSp>
            <p:nvGrpSpPr>
              <p:cNvPr id="33" name="Group 29"/>
              <p:cNvGrpSpPr>
                <a:grpSpLocks/>
              </p:cNvGrpSpPr>
              <p:nvPr/>
            </p:nvGrpSpPr>
            <p:grpSpPr bwMode="auto">
              <a:xfrm>
                <a:off x="4919" y="2141"/>
                <a:ext cx="68" cy="594"/>
                <a:chOff x="4919" y="2141"/>
                <a:chExt cx="68" cy="594"/>
              </a:xfrm>
            </p:grpSpPr>
            <p:sp>
              <p:nvSpPr>
                <p:cNvPr id="37" name="AutoShape 30"/>
                <p:cNvSpPr>
                  <a:spLocks noChangeArrowheads="1"/>
                </p:cNvSpPr>
                <p:nvPr/>
              </p:nvSpPr>
              <p:spPr bwMode="auto">
                <a:xfrm>
                  <a:off x="4919" y="2141"/>
                  <a:ext cx="68" cy="301"/>
                </a:xfrm>
                <a:prstGeom prst="triangle">
                  <a:avLst>
                    <a:gd name="adj" fmla="val 49958"/>
                  </a:avLst>
                </a:prstGeom>
                <a:solidFill>
                  <a:schemeClr val="bg1"/>
                </a:solidFill>
                <a:ln w="63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kumimoji="1" lang="ru-RU" sz="2000">
                    <a:latin typeface="Times New Roman" pitchFamily="18" charset="0"/>
                  </a:endParaRPr>
                </a:p>
              </p:txBody>
            </p:sp>
            <p:sp>
              <p:nvSpPr>
                <p:cNvPr id="38" name="AutoShape 31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4919" y="2439"/>
                  <a:ext cx="68" cy="296"/>
                </a:xfrm>
                <a:prstGeom prst="triangle">
                  <a:avLst>
                    <a:gd name="adj" fmla="val 49958"/>
                  </a:avLst>
                </a:prstGeom>
                <a:solidFill>
                  <a:schemeClr val="bg1"/>
                </a:solidFill>
                <a:ln w="63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kumimoji="1" lang="ru-RU" sz="20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4" name="Group 32"/>
              <p:cNvGrpSpPr>
                <a:grpSpLocks/>
              </p:cNvGrpSpPr>
              <p:nvPr/>
            </p:nvGrpSpPr>
            <p:grpSpPr bwMode="auto">
              <a:xfrm>
                <a:off x="4653" y="2412"/>
                <a:ext cx="583" cy="70"/>
                <a:chOff x="4653" y="2412"/>
                <a:chExt cx="583" cy="70"/>
              </a:xfrm>
            </p:grpSpPr>
            <p:sp>
              <p:nvSpPr>
                <p:cNvPr id="35" name="AutoShape 33"/>
                <p:cNvSpPr>
                  <a:spLocks noChangeArrowheads="1"/>
                </p:cNvSpPr>
                <p:nvPr/>
              </p:nvSpPr>
              <p:spPr bwMode="auto">
                <a:xfrm rot="-5400000">
                  <a:off x="4762" y="2303"/>
                  <a:ext cx="70" cy="288"/>
                </a:xfrm>
                <a:prstGeom prst="triangle">
                  <a:avLst>
                    <a:gd name="adj" fmla="val 49958"/>
                  </a:avLst>
                </a:prstGeom>
                <a:solidFill>
                  <a:schemeClr val="bg1"/>
                </a:solidFill>
                <a:ln w="63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kumimoji="1" lang="ru-RU" sz="2000">
                    <a:latin typeface="Times New Roman" pitchFamily="18" charset="0"/>
                  </a:endParaRPr>
                </a:p>
              </p:txBody>
            </p:sp>
            <p:sp>
              <p:nvSpPr>
                <p:cNvPr id="36" name="AutoShape 34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5053" y="2299"/>
                  <a:ext cx="70" cy="296"/>
                </a:xfrm>
                <a:prstGeom prst="triangle">
                  <a:avLst>
                    <a:gd name="adj" fmla="val 49958"/>
                  </a:avLst>
                </a:prstGeom>
                <a:solidFill>
                  <a:schemeClr val="bg1"/>
                </a:solidFill>
                <a:ln w="63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kumimoji="1" lang="ru-RU" sz="20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27" name="Group 35"/>
            <p:cNvGrpSpPr>
              <a:grpSpLocks/>
            </p:cNvGrpSpPr>
            <p:nvPr/>
          </p:nvGrpSpPr>
          <p:grpSpPr bwMode="auto">
            <a:xfrm>
              <a:off x="653" y="322"/>
              <a:ext cx="47" cy="46"/>
              <a:chOff x="4910" y="2402"/>
              <a:chExt cx="79" cy="83"/>
            </a:xfrm>
          </p:grpSpPr>
          <p:sp>
            <p:nvSpPr>
              <p:cNvPr id="31" name="Oval 36"/>
              <p:cNvSpPr>
                <a:spLocks noChangeArrowheads="1"/>
              </p:cNvSpPr>
              <p:nvPr/>
            </p:nvSpPr>
            <p:spPr bwMode="auto">
              <a:xfrm>
                <a:off x="4910" y="2402"/>
                <a:ext cx="79" cy="83"/>
              </a:xfrm>
              <a:prstGeom prst="ellipse">
                <a:avLst/>
              </a:prstGeom>
              <a:solidFill>
                <a:srgbClr val="FE9B03"/>
              </a:solidFill>
              <a:ln w="12700">
                <a:solidFill>
                  <a:srgbClr val="FE9B03"/>
                </a:solidFill>
                <a:round/>
                <a:headEnd/>
                <a:tailEnd/>
              </a:ln>
            </p:spPr>
            <p:txBody>
              <a:bodyPr lIns="56108" tIns="28054" rIns="56108" bIns="28054">
                <a:spAutoFit/>
              </a:bodyPr>
              <a:lstStyle/>
              <a:p>
                <a:endParaRPr kumimoji="1" lang="ru-RU" sz="2000">
                  <a:latin typeface="Times New Roman" pitchFamily="18" charset="0"/>
                </a:endParaRPr>
              </a:p>
            </p:txBody>
          </p:sp>
          <p:sp>
            <p:nvSpPr>
              <p:cNvPr id="32" name="AutoShape 37"/>
              <p:cNvSpPr>
                <a:spLocks noChangeArrowheads="1"/>
              </p:cNvSpPr>
              <p:nvPr/>
            </p:nvSpPr>
            <p:spPr bwMode="auto">
              <a:xfrm>
                <a:off x="4926" y="2406"/>
                <a:ext cx="49" cy="60"/>
              </a:xfrm>
              <a:prstGeom prst="triangle">
                <a:avLst>
                  <a:gd name="adj" fmla="val 51755"/>
                </a:avLst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lIns="56108" tIns="28054" rIns="56108" bIns="28054">
                <a:spAutoFit/>
              </a:bodyPr>
              <a:lstStyle/>
              <a:p>
                <a:endParaRPr kumimoji="1" lang="ru-RU" sz="2000">
                  <a:latin typeface="Times New Roman" pitchFamily="18" charset="0"/>
                </a:endParaRPr>
              </a:p>
            </p:txBody>
          </p:sp>
        </p:grpSp>
        <p:sp>
          <p:nvSpPr>
            <p:cNvPr id="28" name="Freeform 38"/>
            <p:cNvSpPr>
              <a:spLocks/>
            </p:cNvSpPr>
            <p:nvPr/>
          </p:nvSpPr>
          <p:spPr bwMode="auto">
            <a:xfrm>
              <a:off x="422" y="534"/>
              <a:ext cx="822" cy="479"/>
            </a:xfrm>
            <a:custGeom>
              <a:avLst/>
              <a:gdLst>
                <a:gd name="T0" fmla="*/ 0 w 1354"/>
                <a:gd name="T1" fmla="*/ 14 h 872"/>
                <a:gd name="T2" fmla="*/ 4 w 1354"/>
                <a:gd name="T3" fmla="*/ 13 h 872"/>
                <a:gd name="T4" fmla="*/ 13 w 1354"/>
                <a:gd name="T5" fmla="*/ 13 h 872"/>
                <a:gd name="T6" fmla="*/ 20 w 1354"/>
                <a:gd name="T7" fmla="*/ 13 h 872"/>
                <a:gd name="T8" fmla="*/ 29 w 1354"/>
                <a:gd name="T9" fmla="*/ 14 h 872"/>
                <a:gd name="T10" fmla="*/ 41 w 1354"/>
                <a:gd name="T11" fmla="*/ 16 h 872"/>
                <a:gd name="T12" fmla="*/ 50 w 1354"/>
                <a:gd name="T13" fmla="*/ 18 h 872"/>
                <a:gd name="T14" fmla="*/ 59 w 1354"/>
                <a:gd name="T15" fmla="*/ 20 h 872"/>
                <a:gd name="T16" fmla="*/ 63 w 1354"/>
                <a:gd name="T17" fmla="*/ 21 h 872"/>
                <a:gd name="T18" fmla="*/ 67 w 1354"/>
                <a:gd name="T19" fmla="*/ 24 h 872"/>
                <a:gd name="T20" fmla="*/ 62 w 1354"/>
                <a:gd name="T21" fmla="*/ 15 h 872"/>
                <a:gd name="T22" fmla="*/ 58 w 1354"/>
                <a:gd name="T23" fmla="*/ 10 h 872"/>
                <a:gd name="T24" fmla="*/ 55 w 1354"/>
                <a:gd name="T25" fmla="*/ 8 h 872"/>
                <a:gd name="T26" fmla="*/ 46 w 1354"/>
                <a:gd name="T27" fmla="*/ 4 h 872"/>
                <a:gd name="T28" fmla="*/ 35 w 1354"/>
                <a:gd name="T29" fmla="*/ 2 h 872"/>
                <a:gd name="T30" fmla="*/ 22 w 1354"/>
                <a:gd name="T31" fmla="*/ 1 h 872"/>
                <a:gd name="T32" fmla="*/ 12 w 1354"/>
                <a:gd name="T33" fmla="*/ 0 h 872"/>
                <a:gd name="T34" fmla="*/ 6 w 1354"/>
                <a:gd name="T35" fmla="*/ 1 h 872"/>
                <a:gd name="T36" fmla="*/ 1 w 1354"/>
                <a:gd name="T37" fmla="*/ 3 h 872"/>
                <a:gd name="T38" fmla="*/ 1 w 1354"/>
                <a:gd name="T39" fmla="*/ 5 h 872"/>
                <a:gd name="T40" fmla="*/ 1 w 1354"/>
                <a:gd name="T41" fmla="*/ 11 h 872"/>
                <a:gd name="T42" fmla="*/ 0 w 1354"/>
                <a:gd name="T43" fmla="*/ 14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 rot="21384435" flipH="1">
              <a:off x="285" y="222"/>
              <a:ext cx="225" cy="1263"/>
            </a:xfrm>
            <a:custGeom>
              <a:avLst/>
              <a:gdLst>
                <a:gd name="T0" fmla="*/ 12 w 369"/>
                <a:gd name="T1" fmla="*/ 0 h 2298"/>
                <a:gd name="T2" fmla="*/ 7 w 369"/>
                <a:gd name="T3" fmla="*/ 5 h 2298"/>
                <a:gd name="T4" fmla="*/ 4 w 369"/>
                <a:gd name="T5" fmla="*/ 9 h 2298"/>
                <a:gd name="T6" fmla="*/ 2 w 369"/>
                <a:gd name="T7" fmla="*/ 13 h 2298"/>
                <a:gd name="T8" fmla="*/ 1 w 369"/>
                <a:gd name="T9" fmla="*/ 18 h 2298"/>
                <a:gd name="T10" fmla="*/ 0 w 369"/>
                <a:gd name="T11" fmla="*/ 23 h 2298"/>
                <a:gd name="T12" fmla="*/ 0 w 369"/>
                <a:gd name="T13" fmla="*/ 29 h 2298"/>
                <a:gd name="T14" fmla="*/ 1 w 369"/>
                <a:gd name="T15" fmla="*/ 34 h 2298"/>
                <a:gd name="T16" fmla="*/ 4 w 369"/>
                <a:gd name="T17" fmla="*/ 41 h 2298"/>
                <a:gd name="T18" fmla="*/ 6 w 369"/>
                <a:gd name="T19" fmla="*/ 45 h 2298"/>
                <a:gd name="T20" fmla="*/ 11 w 369"/>
                <a:gd name="T21" fmla="*/ 52 h 2298"/>
                <a:gd name="T22" fmla="*/ 13 w 369"/>
                <a:gd name="T23" fmla="*/ 56 h 2298"/>
                <a:gd name="T24" fmla="*/ 14 w 369"/>
                <a:gd name="T25" fmla="*/ 59 h 2298"/>
                <a:gd name="T26" fmla="*/ 14 w 369"/>
                <a:gd name="T27" fmla="*/ 63 h 2298"/>
                <a:gd name="T28" fmla="*/ 19 w 369"/>
                <a:gd name="T29" fmla="*/ 60 h 2298"/>
                <a:gd name="T30" fmla="*/ 18 w 369"/>
                <a:gd name="T31" fmla="*/ 58 h 2298"/>
                <a:gd name="T32" fmla="*/ 16 w 369"/>
                <a:gd name="T33" fmla="*/ 53 h 2298"/>
                <a:gd name="T34" fmla="*/ 15 w 369"/>
                <a:gd name="T35" fmla="*/ 50 h 2298"/>
                <a:gd name="T36" fmla="*/ 12 w 369"/>
                <a:gd name="T37" fmla="*/ 46 h 2298"/>
                <a:gd name="T38" fmla="*/ 9 w 369"/>
                <a:gd name="T39" fmla="*/ 41 h 2298"/>
                <a:gd name="T40" fmla="*/ 7 w 369"/>
                <a:gd name="T41" fmla="*/ 38 h 2298"/>
                <a:gd name="T42" fmla="*/ 5 w 369"/>
                <a:gd name="T43" fmla="*/ 35 h 2298"/>
                <a:gd name="T44" fmla="*/ 3 w 369"/>
                <a:gd name="T45" fmla="*/ 32 h 2298"/>
                <a:gd name="T46" fmla="*/ 2 w 369"/>
                <a:gd name="T47" fmla="*/ 27 h 2298"/>
                <a:gd name="T48" fmla="*/ 2 w 369"/>
                <a:gd name="T49" fmla="*/ 21 h 2298"/>
                <a:gd name="T50" fmla="*/ 2 w 369"/>
                <a:gd name="T51" fmla="*/ 16 h 2298"/>
                <a:gd name="T52" fmla="*/ 4 w 369"/>
                <a:gd name="T53" fmla="*/ 12 h 2298"/>
                <a:gd name="T54" fmla="*/ 7 w 369"/>
                <a:gd name="T55" fmla="*/ 7 h 2298"/>
                <a:gd name="T56" fmla="*/ 12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56108" tIns="28054" rIns="56108" bIns="28054">
              <a:spAutoFit/>
            </a:bodyPr>
            <a:lstStyle/>
            <a:p>
              <a:endParaRPr lang="ru-RU"/>
            </a:p>
          </p:txBody>
        </p:sp>
        <p:sp>
          <p:nvSpPr>
            <p:cNvPr id="30" name="Oval 40"/>
            <p:cNvSpPr>
              <a:spLocks noChangeArrowheads="1"/>
            </p:cNvSpPr>
            <p:nvPr/>
          </p:nvSpPr>
          <p:spPr bwMode="auto">
            <a:xfrm>
              <a:off x="310" y="235"/>
              <a:ext cx="48" cy="41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56108" tIns="28054" rIns="56108" bIns="28054">
              <a:spAutoFit/>
            </a:bodyPr>
            <a:lstStyle/>
            <a:p>
              <a:endParaRPr kumimoji="1" lang="ru-RU" sz="2000">
                <a:latin typeface="Times New Roman" pitchFamily="18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u="sng" dirty="0" smtClean="0">
                <a:solidFill>
                  <a:schemeClr val="bg1"/>
                </a:solidFill>
              </a:rPr>
              <a:t>Художественно-эстетическое развитие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>
                <a:solidFill>
                  <a:srgbClr val="F4F92B"/>
                </a:solidFill>
              </a:rPr>
              <a:t>-   Рисование «Военная техника на учениях» </a:t>
            </a:r>
          </a:p>
          <a:p>
            <a:pPr lvl="0">
              <a:buNone/>
            </a:pPr>
            <a:r>
              <a:rPr lang="ru-RU" dirty="0" smtClean="0">
                <a:solidFill>
                  <a:srgbClr val="F4F92B"/>
                </a:solidFill>
              </a:rPr>
              <a:t> -  Лепка «Танк», «Самолеты»</a:t>
            </a:r>
          </a:p>
          <a:p>
            <a:pPr lvl="0">
              <a:buNone/>
            </a:pPr>
            <a:r>
              <a:rPr lang="ru-RU" dirty="0" smtClean="0">
                <a:solidFill>
                  <a:srgbClr val="F4F92B"/>
                </a:solidFill>
              </a:rPr>
              <a:t>  - Оригами  «Рубашка с галстуком» (подарок папе)</a:t>
            </a:r>
          </a:p>
          <a:p>
            <a:pPr>
              <a:buNone/>
            </a:pPr>
            <a:r>
              <a:rPr lang="ru-RU" dirty="0" smtClean="0">
                <a:solidFill>
                  <a:srgbClr val="F4F92B"/>
                </a:solidFill>
              </a:rPr>
              <a:t> -   Прослушивание  песен на военную тему «Катюша», «У солдата выходной», «Первым делом самолеты», «Аты - баты»</a:t>
            </a:r>
          </a:p>
          <a:p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2290</TotalTime>
  <Words>737</Words>
  <Application>Microsoft Office PowerPoint</Application>
  <PresentationFormat>Экран (4:3)</PresentationFormat>
  <Paragraphs>105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Облака</vt:lpstr>
      <vt:lpstr>Слайд 1</vt:lpstr>
      <vt:lpstr>                     Цель</vt:lpstr>
      <vt:lpstr> Задачи </vt:lpstr>
      <vt:lpstr> Проблема:  отсутствие интереса к Российской армии.         </vt:lpstr>
      <vt:lpstr>Паспорт проекта</vt:lpstr>
      <vt:lpstr>Слайд 6</vt:lpstr>
      <vt:lpstr>Слайд 7</vt:lpstr>
      <vt:lpstr>Слайд 8</vt:lpstr>
      <vt:lpstr>Художественно-эстетическое развитие </vt:lpstr>
      <vt:lpstr>Физическое развитие</vt:lpstr>
      <vt:lpstr>Работа с родителями</vt:lpstr>
      <vt:lpstr>Оснащение ПРС </vt:lpstr>
      <vt:lpstr>Слайд 13</vt:lpstr>
      <vt:lpstr> </vt:lpstr>
      <vt:lpstr>Слайд 15</vt:lpstr>
      <vt:lpstr>Стенгазеты: «Мой папа самый лучший», «Мой папа майор – я им горжусь»</vt:lpstr>
      <vt:lpstr>Слайд 17</vt:lpstr>
      <vt:lpstr>Слайд 18</vt:lpstr>
      <vt:lpstr>Слайд 19</vt:lpstr>
      <vt:lpstr>Слайд 20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Актуальность</dc:title>
  <dc:creator>ЛИЛИЯ</dc:creator>
  <cp:lastModifiedBy>tr-42</cp:lastModifiedBy>
  <cp:revision>133</cp:revision>
  <dcterms:created xsi:type="dcterms:W3CDTF">2008-03-30T18:32:54Z</dcterms:created>
  <dcterms:modified xsi:type="dcterms:W3CDTF">2020-03-11T15:35:09Z</dcterms:modified>
</cp:coreProperties>
</file>