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BCDA7"/>
    <a:srgbClr val="8AC9DA"/>
    <a:srgbClr val="B09FC5"/>
    <a:srgbClr val="DA9896"/>
    <a:srgbClr val="A48BC3"/>
    <a:srgbClr val="CD4A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728" autoAdjust="0"/>
  </p:normalViewPr>
  <p:slideViewPr>
    <p:cSldViewPr>
      <p:cViewPr>
        <p:scale>
          <a:sx n="64" d="100"/>
          <a:sy n="64" d="100"/>
        </p:scale>
        <p:origin x="-299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9B078-1C91-4E02-88C7-3289050FA86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0B3065F-BC3D-4E7F-98A5-0992E51AFA65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Развитие коммуникативных умений и навыков в общении со сверстниками и взрослыми.</a:t>
          </a:r>
          <a:endParaRPr lang="ru-RU" sz="2800" dirty="0">
            <a:solidFill>
              <a:schemeClr val="tx1"/>
            </a:solidFill>
          </a:endParaRPr>
        </a:p>
      </dgm:t>
    </dgm:pt>
    <dgm:pt modelId="{3022082F-91CD-47A0-AFA9-0302334D5549}" type="parTrans" cxnId="{37952703-2C92-4897-AC03-BBDA38AC2358}">
      <dgm:prSet/>
      <dgm:spPr/>
      <dgm:t>
        <a:bodyPr/>
        <a:lstStyle/>
        <a:p>
          <a:endParaRPr lang="ru-RU"/>
        </a:p>
      </dgm:t>
    </dgm:pt>
    <dgm:pt modelId="{F197D2E1-118D-4833-9836-CFF96C8FEE0D}" type="sibTrans" cxnId="{37952703-2C92-4897-AC03-BBDA38AC2358}">
      <dgm:prSet/>
      <dgm:spPr/>
      <dgm:t>
        <a:bodyPr/>
        <a:lstStyle/>
        <a:p>
          <a:endParaRPr lang="ru-RU"/>
        </a:p>
      </dgm:t>
    </dgm:pt>
    <dgm:pt modelId="{8469125F-CDD5-45B7-BB22-F76028D198C8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Установление межличностных контактов между детьми</a:t>
          </a:r>
          <a:endParaRPr lang="ru-RU" sz="2800" dirty="0">
            <a:solidFill>
              <a:schemeClr val="tx1"/>
            </a:solidFill>
          </a:endParaRPr>
        </a:p>
      </dgm:t>
    </dgm:pt>
    <dgm:pt modelId="{034EE1AF-1865-4675-AF93-447220C9CBEE}" type="parTrans" cxnId="{6CB38D5E-D039-4CE1-994C-52AA001352E7}">
      <dgm:prSet/>
      <dgm:spPr/>
      <dgm:t>
        <a:bodyPr/>
        <a:lstStyle/>
        <a:p>
          <a:endParaRPr lang="ru-RU"/>
        </a:p>
      </dgm:t>
    </dgm:pt>
    <dgm:pt modelId="{03EF4F4A-DB7E-4379-801D-F8BF5645902E}" type="sibTrans" cxnId="{6CB38D5E-D039-4CE1-994C-52AA001352E7}">
      <dgm:prSet/>
      <dgm:spPr/>
      <dgm:t>
        <a:bodyPr/>
        <a:lstStyle/>
        <a:p>
          <a:endParaRPr lang="ru-RU"/>
        </a:p>
      </dgm:t>
    </dgm:pt>
    <dgm:pt modelId="{1F41514E-B13B-4C4C-8FE5-30391A77A346}" type="pres">
      <dgm:prSet presAssocID="{FC99B078-1C91-4E02-88C7-3289050FA8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10376-FB77-4466-BEFE-E246C36D4A1E}" type="pres">
      <dgm:prSet presAssocID="{50B3065F-BC3D-4E7F-98A5-0992E51AFA65}" presName="parentLin" presStyleCnt="0"/>
      <dgm:spPr/>
    </dgm:pt>
    <dgm:pt modelId="{687B9726-9A40-4F69-AC45-55FC22577BAA}" type="pres">
      <dgm:prSet presAssocID="{50B3065F-BC3D-4E7F-98A5-0992E51AFA6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7B199AC-A2C7-4262-82D8-E7B543C1A4C3}" type="pres">
      <dgm:prSet presAssocID="{50B3065F-BC3D-4E7F-98A5-0992E51AFA65}" presName="parentText" presStyleLbl="node1" presStyleIdx="0" presStyleCnt="2" custScaleX="142997" custScaleY="785534" custLinFactNeighborX="-100000" custLinFactNeighborY="57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EC8CF-756D-4CAF-94D9-BDB2311EE028}" type="pres">
      <dgm:prSet presAssocID="{50B3065F-BC3D-4E7F-98A5-0992E51AFA65}" presName="negativeSpace" presStyleCnt="0"/>
      <dgm:spPr/>
    </dgm:pt>
    <dgm:pt modelId="{3F9D6684-D23C-45E9-B978-37A7D70620CB}" type="pres">
      <dgm:prSet presAssocID="{50B3065F-BC3D-4E7F-98A5-0992E51AFA65}" presName="childText" presStyleLbl="conFgAcc1" presStyleIdx="0" presStyleCnt="2">
        <dgm:presLayoutVars>
          <dgm:bulletEnabled val="1"/>
        </dgm:presLayoutVars>
      </dgm:prSet>
      <dgm:spPr/>
    </dgm:pt>
    <dgm:pt modelId="{3AA4DB6D-B6A2-4B1E-83F1-B0E041EB34D4}" type="pres">
      <dgm:prSet presAssocID="{F197D2E1-118D-4833-9836-CFF96C8FEE0D}" presName="spaceBetweenRectangles" presStyleCnt="0"/>
      <dgm:spPr/>
    </dgm:pt>
    <dgm:pt modelId="{A488C705-67BE-41B9-AE4E-8C6E24A28289}" type="pres">
      <dgm:prSet presAssocID="{8469125F-CDD5-45B7-BB22-F76028D198C8}" presName="parentLin" presStyleCnt="0"/>
      <dgm:spPr/>
    </dgm:pt>
    <dgm:pt modelId="{E8025F90-A988-4703-938C-5D5700199102}" type="pres">
      <dgm:prSet presAssocID="{8469125F-CDD5-45B7-BB22-F76028D198C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48BE0F8-465E-4DD2-B226-DABB026C8FBD}" type="pres">
      <dgm:prSet presAssocID="{8469125F-CDD5-45B7-BB22-F76028D198C8}" presName="parentText" presStyleLbl="node1" presStyleIdx="1" presStyleCnt="2" custScaleX="142997" custScaleY="789316" custLinFactNeighborX="-50718" custLinFactNeighborY="38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91169-647A-4CBB-887D-5756916D6E2A}" type="pres">
      <dgm:prSet presAssocID="{8469125F-CDD5-45B7-BB22-F76028D198C8}" presName="negativeSpace" presStyleCnt="0"/>
      <dgm:spPr/>
    </dgm:pt>
    <dgm:pt modelId="{3AE80B1D-44B6-44A1-B188-9C0F34B9D4BB}" type="pres">
      <dgm:prSet presAssocID="{8469125F-CDD5-45B7-BB22-F76028D198C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7952703-2C92-4897-AC03-BBDA38AC2358}" srcId="{FC99B078-1C91-4E02-88C7-3289050FA861}" destId="{50B3065F-BC3D-4E7F-98A5-0992E51AFA65}" srcOrd="0" destOrd="0" parTransId="{3022082F-91CD-47A0-AFA9-0302334D5549}" sibTransId="{F197D2E1-118D-4833-9836-CFF96C8FEE0D}"/>
    <dgm:cxn modelId="{09F01052-A17E-40E4-A1C1-062970724947}" type="presOf" srcId="{50B3065F-BC3D-4E7F-98A5-0992E51AFA65}" destId="{687B9726-9A40-4F69-AC45-55FC22577BAA}" srcOrd="0" destOrd="0" presId="urn:microsoft.com/office/officeart/2005/8/layout/list1"/>
    <dgm:cxn modelId="{9707B87A-4E9A-4DC2-A16D-8F6BD44CF015}" type="presOf" srcId="{8469125F-CDD5-45B7-BB22-F76028D198C8}" destId="{C48BE0F8-465E-4DD2-B226-DABB026C8FBD}" srcOrd="1" destOrd="0" presId="urn:microsoft.com/office/officeart/2005/8/layout/list1"/>
    <dgm:cxn modelId="{6CB38D5E-D039-4CE1-994C-52AA001352E7}" srcId="{FC99B078-1C91-4E02-88C7-3289050FA861}" destId="{8469125F-CDD5-45B7-BB22-F76028D198C8}" srcOrd="1" destOrd="0" parTransId="{034EE1AF-1865-4675-AF93-447220C9CBEE}" sibTransId="{03EF4F4A-DB7E-4379-801D-F8BF5645902E}"/>
    <dgm:cxn modelId="{3B7AAFCA-DD46-4795-9A1D-6C49E22D7E35}" type="presOf" srcId="{FC99B078-1C91-4E02-88C7-3289050FA861}" destId="{1F41514E-B13B-4C4C-8FE5-30391A77A346}" srcOrd="0" destOrd="0" presId="urn:microsoft.com/office/officeart/2005/8/layout/list1"/>
    <dgm:cxn modelId="{67EF2423-8F85-48E5-817C-F48619467D8F}" type="presOf" srcId="{50B3065F-BC3D-4E7F-98A5-0992E51AFA65}" destId="{17B199AC-A2C7-4262-82D8-E7B543C1A4C3}" srcOrd="1" destOrd="0" presId="urn:microsoft.com/office/officeart/2005/8/layout/list1"/>
    <dgm:cxn modelId="{E5EFFE61-809A-4D95-96FB-041541E7F69B}" type="presOf" srcId="{8469125F-CDD5-45B7-BB22-F76028D198C8}" destId="{E8025F90-A988-4703-938C-5D5700199102}" srcOrd="0" destOrd="0" presId="urn:microsoft.com/office/officeart/2005/8/layout/list1"/>
    <dgm:cxn modelId="{A86AB508-2D43-4AAF-96DD-55509ED7E8DC}" type="presParOf" srcId="{1F41514E-B13B-4C4C-8FE5-30391A77A346}" destId="{06410376-FB77-4466-BEFE-E246C36D4A1E}" srcOrd="0" destOrd="0" presId="urn:microsoft.com/office/officeart/2005/8/layout/list1"/>
    <dgm:cxn modelId="{1264D1E5-1356-4DD9-942C-6A6992E6FE2C}" type="presParOf" srcId="{06410376-FB77-4466-BEFE-E246C36D4A1E}" destId="{687B9726-9A40-4F69-AC45-55FC22577BAA}" srcOrd="0" destOrd="0" presId="urn:microsoft.com/office/officeart/2005/8/layout/list1"/>
    <dgm:cxn modelId="{6E2DFE69-5A94-42F3-8F49-1F5771F867DC}" type="presParOf" srcId="{06410376-FB77-4466-BEFE-E246C36D4A1E}" destId="{17B199AC-A2C7-4262-82D8-E7B543C1A4C3}" srcOrd="1" destOrd="0" presId="urn:microsoft.com/office/officeart/2005/8/layout/list1"/>
    <dgm:cxn modelId="{07BFC738-E91B-4007-B278-DA3CFD8CA613}" type="presParOf" srcId="{1F41514E-B13B-4C4C-8FE5-30391A77A346}" destId="{145EC8CF-756D-4CAF-94D9-BDB2311EE028}" srcOrd="1" destOrd="0" presId="urn:microsoft.com/office/officeart/2005/8/layout/list1"/>
    <dgm:cxn modelId="{FD9FFA55-E743-4A64-AC3F-6E0D04977DB8}" type="presParOf" srcId="{1F41514E-B13B-4C4C-8FE5-30391A77A346}" destId="{3F9D6684-D23C-45E9-B978-37A7D70620CB}" srcOrd="2" destOrd="0" presId="urn:microsoft.com/office/officeart/2005/8/layout/list1"/>
    <dgm:cxn modelId="{4AC6140F-EE43-4E66-BC72-7822DA450814}" type="presParOf" srcId="{1F41514E-B13B-4C4C-8FE5-30391A77A346}" destId="{3AA4DB6D-B6A2-4B1E-83F1-B0E041EB34D4}" srcOrd="3" destOrd="0" presId="urn:microsoft.com/office/officeart/2005/8/layout/list1"/>
    <dgm:cxn modelId="{DC1BBD2A-68A1-4CDA-ADB4-878C35F10347}" type="presParOf" srcId="{1F41514E-B13B-4C4C-8FE5-30391A77A346}" destId="{A488C705-67BE-41B9-AE4E-8C6E24A28289}" srcOrd="4" destOrd="0" presId="urn:microsoft.com/office/officeart/2005/8/layout/list1"/>
    <dgm:cxn modelId="{36DA2E57-559D-44E6-A120-AE6FB39B9DFC}" type="presParOf" srcId="{A488C705-67BE-41B9-AE4E-8C6E24A28289}" destId="{E8025F90-A988-4703-938C-5D5700199102}" srcOrd="0" destOrd="0" presId="urn:microsoft.com/office/officeart/2005/8/layout/list1"/>
    <dgm:cxn modelId="{5DA2ADEE-80AC-40CC-8050-79B1B31C6040}" type="presParOf" srcId="{A488C705-67BE-41B9-AE4E-8C6E24A28289}" destId="{C48BE0F8-465E-4DD2-B226-DABB026C8FBD}" srcOrd="1" destOrd="0" presId="urn:microsoft.com/office/officeart/2005/8/layout/list1"/>
    <dgm:cxn modelId="{000CA259-77B0-422F-9457-BDF4B6192B4B}" type="presParOf" srcId="{1F41514E-B13B-4C4C-8FE5-30391A77A346}" destId="{DAD91169-647A-4CBB-887D-5756916D6E2A}" srcOrd="5" destOrd="0" presId="urn:microsoft.com/office/officeart/2005/8/layout/list1"/>
    <dgm:cxn modelId="{27F48518-FBC7-4998-AFB4-123B79588A2A}" type="presParOf" srcId="{1F41514E-B13B-4C4C-8FE5-30391A77A346}" destId="{3AE80B1D-44B6-44A1-B188-9C0F34B9D4BB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EF1BA-1652-465B-B25A-9EB505B705C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6049BB-E4E7-4168-AB3B-A98D35B7FFD6}" type="pres">
      <dgm:prSet presAssocID="{436EF1BA-1652-465B-B25A-9EB505B705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D21B4-1A00-4AAB-AD1F-4DC9FC89F2C3}" type="presOf" srcId="{436EF1BA-1652-465B-B25A-9EB505B705C0}" destId="{836049BB-E4E7-4168-AB3B-A98D35B7FFD6}" srcOrd="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E17B9-4981-4A5D-9958-AF05070E14E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B212E6-06D7-4BF6-A6B6-52E4D2F32296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условий для развития фантазии и воображения, умение выражать свои мысли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88BD30-CA8D-4CC0-A2F9-498AAF3466B6}" type="parTrans" cxnId="{DB758109-1BD9-4D3F-8FF7-8F872348A688}">
      <dgm:prSet/>
      <dgm:spPr/>
      <dgm:t>
        <a:bodyPr/>
        <a:lstStyle/>
        <a:p>
          <a:endParaRPr lang="ru-RU"/>
        </a:p>
      </dgm:t>
    </dgm:pt>
    <dgm:pt modelId="{449FE250-CCE1-44E8-8750-79C47E9330C3}" type="sibTrans" cxnId="{DB758109-1BD9-4D3F-8FF7-8F872348A688}">
      <dgm:prSet/>
      <dgm:spPr/>
      <dgm:t>
        <a:bodyPr/>
        <a:lstStyle/>
        <a:p>
          <a:endParaRPr lang="ru-RU"/>
        </a:p>
      </dgm:t>
    </dgm:pt>
    <dgm:pt modelId="{D1B67ECE-3AA5-48F0-8528-2494145A0B0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условий для развития способности слушать другого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8950DE-186C-493B-9E0D-DE9BAACBF330}" type="parTrans" cxnId="{999D0818-F755-4522-9755-40F535E04D8E}">
      <dgm:prSet/>
      <dgm:spPr/>
      <dgm:t>
        <a:bodyPr/>
        <a:lstStyle/>
        <a:p>
          <a:endParaRPr lang="ru-RU"/>
        </a:p>
      </dgm:t>
    </dgm:pt>
    <dgm:pt modelId="{408AC222-A3DB-4846-9DD4-38D383FAC1C4}" type="sibTrans" cxnId="{999D0818-F755-4522-9755-40F535E04D8E}">
      <dgm:prSet/>
      <dgm:spPr/>
      <dgm:t>
        <a:bodyPr/>
        <a:lstStyle/>
        <a:p>
          <a:endParaRPr lang="ru-RU"/>
        </a:p>
      </dgm:t>
    </dgm:pt>
    <dgm:pt modelId="{8294F9B9-B0A7-41A2-BA74-176DFB56C8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условий для развития способности к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децентрированию</a:t>
          </a:r>
          <a:endParaRPr lang="ru-RU" sz="2000" dirty="0">
            <a:solidFill>
              <a:schemeClr val="tx1"/>
            </a:solidFill>
          </a:endParaRPr>
        </a:p>
      </dgm:t>
    </dgm:pt>
    <dgm:pt modelId="{18F9151A-28A4-411C-B2F1-480C71565440}" type="parTrans" cxnId="{50AB65F5-579F-4ED8-BADF-9DC7A3CB627E}">
      <dgm:prSet/>
      <dgm:spPr/>
      <dgm:t>
        <a:bodyPr/>
        <a:lstStyle/>
        <a:p>
          <a:endParaRPr lang="ru-RU"/>
        </a:p>
      </dgm:t>
    </dgm:pt>
    <dgm:pt modelId="{75C2771C-2509-4F14-BE30-C8DA163FA493}" type="sibTrans" cxnId="{50AB65F5-579F-4ED8-BADF-9DC7A3CB627E}">
      <dgm:prSet/>
      <dgm:spPr/>
      <dgm:t>
        <a:bodyPr/>
        <a:lstStyle/>
        <a:p>
          <a:endParaRPr lang="ru-RU"/>
        </a:p>
      </dgm:t>
    </dgm:pt>
    <dgm:pt modelId="{0568EB6E-E5A3-4347-AD12-B2027A362F6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условий для развития эмоционально –личностной сферы ребёнка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0FC794-F378-4652-918D-7B6346EA3D3E}" type="parTrans" cxnId="{F1671DB3-E22D-4E39-AA10-E559AFD476FE}">
      <dgm:prSet/>
      <dgm:spPr/>
      <dgm:t>
        <a:bodyPr/>
        <a:lstStyle/>
        <a:p>
          <a:endParaRPr lang="ru-RU"/>
        </a:p>
      </dgm:t>
    </dgm:pt>
    <dgm:pt modelId="{5C001E22-CBA9-4BD5-90CC-8A2F2E6C5204}" type="sibTrans" cxnId="{F1671DB3-E22D-4E39-AA10-E559AFD476FE}">
      <dgm:prSet/>
      <dgm:spPr/>
      <dgm:t>
        <a:bodyPr/>
        <a:lstStyle/>
        <a:p>
          <a:endParaRPr lang="ru-RU"/>
        </a:p>
      </dgm:t>
    </dgm:pt>
    <dgm:pt modelId="{2CE2AFF7-3D4A-4674-AF3E-26039C3D0FC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расширение знаний о явлениях окружающего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450316-A707-403C-B5CA-4FE3D15B5ED5}" type="parTrans" cxnId="{D054716F-58EC-46D3-A029-014288DF4744}">
      <dgm:prSet/>
      <dgm:spPr/>
      <dgm:t>
        <a:bodyPr/>
        <a:lstStyle/>
        <a:p>
          <a:endParaRPr lang="ru-RU"/>
        </a:p>
      </dgm:t>
    </dgm:pt>
    <dgm:pt modelId="{65031C6C-0399-43DB-A0A4-1B9A17B23038}" type="sibTrans" cxnId="{D054716F-58EC-46D3-A029-014288DF4744}">
      <dgm:prSet/>
      <dgm:spPr/>
      <dgm:t>
        <a:bodyPr/>
        <a:lstStyle/>
        <a:p>
          <a:endParaRPr lang="ru-RU"/>
        </a:p>
      </dgm:t>
    </dgm:pt>
    <dgm:pt modelId="{9A57915C-1F41-4C7E-8994-40D87D3F3B3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побуждение к речевой активности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9491EE-BCEE-49B2-BB2C-F1344A355406}" type="parTrans" cxnId="{D8A9BAEF-E54C-485B-BBBD-33378A44A51D}">
      <dgm:prSet/>
      <dgm:spPr/>
      <dgm:t>
        <a:bodyPr/>
        <a:lstStyle/>
        <a:p>
          <a:endParaRPr lang="ru-RU"/>
        </a:p>
      </dgm:t>
    </dgm:pt>
    <dgm:pt modelId="{11CF8828-B2DB-4480-AE2C-0E54A5E8EEDC}" type="sibTrans" cxnId="{D8A9BAEF-E54C-485B-BBBD-33378A44A51D}">
      <dgm:prSet/>
      <dgm:spPr/>
      <dgm:t>
        <a:bodyPr/>
        <a:lstStyle/>
        <a:p>
          <a:endParaRPr lang="ru-RU"/>
        </a:p>
      </dgm:t>
    </dgm:pt>
    <dgm:pt modelId="{A1A89749-3084-4B4A-8F7B-F3FCBD2CEDC1}" type="pres">
      <dgm:prSet presAssocID="{991E17B9-4981-4A5D-9958-AF05070E14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6C35DE-C0F9-40F7-A359-68DBF18272DA}" type="pres">
      <dgm:prSet presAssocID="{12B212E6-06D7-4BF6-A6B6-52E4D2F32296}" presName="parentLin" presStyleCnt="0"/>
      <dgm:spPr/>
    </dgm:pt>
    <dgm:pt modelId="{279CDEC1-1879-4211-B134-FA83E292EE6C}" type="pres">
      <dgm:prSet presAssocID="{12B212E6-06D7-4BF6-A6B6-52E4D2F3229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8A8A929-5FD1-49B5-BA4E-A49BED854EA6}" type="pres">
      <dgm:prSet presAssocID="{12B212E6-06D7-4BF6-A6B6-52E4D2F32296}" presName="parentText" presStyleLbl="node1" presStyleIdx="0" presStyleCnt="6" custScaleX="148360" custScaleY="201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FEC44-91BA-4A0C-BD5C-6BC4E950E47D}" type="pres">
      <dgm:prSet presAssocID="{12B212E6-06D7-4BF6-A6B6-52E4D2F32296}" presName="negativeSpace" presStyleCnt="0"/>
      <dgm:spPr/>
    </dgm:pt>
    <dgm:pt modelId="{57F837B1-55B9-41E3-A65D-B4172F35D644}" type="pres">
      <dgm:prSet presAssocID="{12B212E6-06D7-4BF6-A6B6-52E4D2F32296}" presName="childText" presStyleLbl="conFgAcc1" presStyleIdx="0" presStyleCnt="6">
        <dgm:presLayoutVars>
          <dgm:bulletEnabled val="1"/>
        </dgm:presLayoutVars>
      </dgm:prSet>
      <dgm:spPr/>
    </dgm:pt>
    <dgm:pt modelId="{725FF53E-4F33-40BA-988A-A6229DC0191B}" type="pres">
      <dgm:prSet presAssocID="{449FE250-CCE1-44E8-8750-79C47E9330C3}" presName="spaceBetweenRectangles" presStyleCnt="0"/>
      <dgm:spPr/>
    </dgm:pt>
    <dgm:pt modelId="{5C4F627B-24FC-45F7-96F1-EE0165DECE10}" type="pres">
      <dgm:prSet presAssocID="{D1B67ECE-3AA5-48F0-8528-2494145A0B0F}" presName="parentLin" presStyleCnt="0"/>
      <dgm:spPr/>
    </dgm:pt>
    <dgm:pt modelId="{DEF0A03F-4E9E-48CE-B0AF-E3F6369F2AA3}" type="pres">
      <dgm:prSet presAssocID="{D1B67ECE-3AA5-48F0-8528-2494145A0B0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C8EFA45-F750-4A99-B0F0-690F847A1090}" type="pres">
      <dgm:prSet presAssocID="{D1B67ECE-3AA5-48F0-8528-2494145A0B0F}" presName="parentText" presStyleLbl="node1" presStyleIdx="1" presStyleCnt="6" custScaleX="148230" custScaleY="199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5903F-313A-4672-AAFA-C42FEDE8F6FA}" type="pres">
      <dgm:prSet presAssocID="{D1B67ECE-3AA5-48F0-8528-2494145A0B0F}" presName="negativeSpace" presStyleCnt="0"/>
      <dgm:spPr/>
    </dgm:pt>
    <dgm:pt modelId="{7101460D-29DA-45FD-A6AC-F43FF2F3A49B}" type="pres">
      <dgm:prSet presAssocID="{D1B67ECE-3AA5-48F0-8528-2494145A0B0F}" presName="childText" presStyleLbl="conFgAcc1" presStyleIdx="1" presStyleCnt="6">
        <dgm:presLayoutVars>
          <dgm:bulletEnabled val="1"/>
        </dgm:presLayoutVars>
      </dgm:prSet>
      <dgm:spPr/>
    </dgm:pt>
    <dgm:pt modelId="{A721EFCE-59D5-423F-A813-01DCEE92756A}" type="pres">
      <dgm:prSet presAssocID="{408AC222-A3DB-4846-9DD4-38D383FAC1C4}" presName="spaceBetweenRectangles" presStyleCnt="0"/>
      <dgm:spPr/>
    </dgm:pt>
    <dgm:pt modelId="{50D9DF27-245B-4200-9E23-849C92B3465F}" type="pres">
      <dgm:prSet presAssocID="{8294F9B9-B0A7-41A2-BA74-176DFB56C888}" presName="parentLin" presStyleCnt="0"/>
      <dgm:spPr/>
    </dgm:pt>
    <dgm:pt modelId="{881AB618-475A-408F-B127-2AC9A1E67FF4}" type="pres">
      <dgm:prSet presAssocID="{8294F9B9-B0A7-41A2-BA74-176DFB56C888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3744AEA-1550-4F9C-AC56-3506F47DFAFC}" type="pres">
      <dgm:prSet presAssocID="{8294F9B9-B0A7-41A2-BA74-176DFB56C888}" presName="parentText" presStyleLbl="node1" presStyleIdx="2" presStyleCnt="6" custScaleX="142857" custScaleY="1998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8016A-FB7D-4FE8-86EA-53EBD97C4552}" type="pres">
      <dgm:prSet presAssocID="{8294F9B9-B0A7-41A2-BA74-176DFB56C888}" presName="negativeSpace" presStyleCnt="0"/>
      <dgm:spPr/>
    </dgm:pt>
    <dgm:pt modelId="{4C1785AF-3D6E-46F3-8B62-5D9DF15CE062}" type="pres">
      <dgm:prSet presAssocID="{8294F9B9-B0A7-41A2-BA74-176DFB56C888}" presName="childText" presStyleLbl="conFgAcc1" presStyleIdx="2" presStyleCnt="6">
        <dgm:presLayoutVars>
          <dgm:bulletEnabled val="1"/>
        </dgm:presLayoutVars>
      </dgm:prSet>
      <dgm:spPr/>
    </dgm:pt>
    <dgm:pt modelId="{A691710C-B175-49B2-AA27-2965EA5532F6}" type="pres">
      <dgm:prSet presAssocID="{75C2771C-2509-4F14-BE30-C8DA163FA493}" presName="spaceBetweenRectangles" presStyleCnt="0"/>
      <dgm:spPr/>
    </dgm:pt>
    <dgm:pt modelId="{DE235ACE-E7C1-4E11-92DE-EF6AC21ACFB7}" type="pres">
      <dgm:prSet presAssocID="{0568EB6E-E5A3-4347-AD12-B2027A362F6C}" presName="parentLin" presStyleCnt="0"/>
      <dgm:spPr/>
    </dgm:pt>
    <dgm:pt modelId="{147AF4CA-1064-40C9-A3E4-7D69D1AAD959}" type="pres">
      <dgm:prSet presAssocID="{0568EB6E-E5A3-4347-AD12-B2027A362F6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6EC0172-FB1D-48B0-B53A-F0117DF48333}" type="pres">
      <dgm:prSet presAssocID="{0568EB6E-E5A3-4347-AD12-B2027A362F6C}" presName="parentText" presStyleLbl="node1" presStyleIdx="3" presStyleCnt="6" custScaleX="139857" custScaleY="200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42D6F-7028-4859-8E84-2F86A551871D}" type="pres">
      <dgm:prSet presAssocID="{0568EB6E-E5A3-4347-AD12-B2027A362F6C}" presName="negativeSpace" presStyleCnt="0"/>
      <dgm:spPr/>
    </dgm:pt>
    <dgm:pt modelId="{B401DBB5-E857-4AF5-8B48-8537CEA89198}" type="pres">
      <dgm:prSet presAssocID="{0568EB6E-E5A3-4347-AD12-B2027A362F6C}" presName="childText" presStyleLbl="conFgAcc1" presStyleIdx="3" presStyleCnt="6">
        <dgm:presLayoutVars>
          <dgm:bulletEnabled val="1"/>
        </dgm:presLayoutVars>
      </dgm:prSet>
      <dgm:spPr/>
    </dgm:pt>
    <dgm:pt modelId="{0DD50EA1-D30B-4434-9BE0-D7E1BA699393}" type="pres">
      <dgm:prSet presAssocID="{5C001E22-CBA9-4BD5-90CC-8A2F2E6C5204}" presName="spaceBetweenRectangles" presStyleCnt="0"/>
      <dgm:spPr/>
    </dgm:pt>
    <dgm:pt modelId="{F344DB2B-E327-4F24-AA69-06E5776D7883}" type="pres">
      <dgm:prSet presAssocID="{2CE2AFF7-3D4A-4674-AF3E-26039C3D0FC8}" presName="parentLin" presStyleCnt="0"/>
      <dgm:spPr/>
    </dgm:pt>
    <dgm:pt modelId="{BDA322BD-17A0-45AC-A6C8-DB7A0DB35567}" type="pres">
      <dgm:prSet presAssocID="{2CE2AFF7-3D4A-4674-AF3E-26039C3D0FC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6FE7DC16-906F-4C71-B0ED-F0BABA10A8ED}" type="pres">
      <dgm:prSet presAssocID="{2CE2AFF7-3D4A-4674-AF3E-26039C3D0FC8}" presName="parentText" presStyleLbl="node1" presStyleIdx="4" presStyleCnt="6" custScaleX="136775" custScaleY="208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92667-2EB4-419A-AB85-73E4628CF0AD}" type="pres">
      <dgm:prSet presAssocID="{2CE2AFF7-3D4A-4674-AF3E-26039C3D0FC8}" presName="negativeSpace" presStyleCnt="0"/>
      <dgm:spPr/>
    </dgm:pt>
    <dgm:pt modelId="{D417437C-5941-426F-A112-205BA352F27B}" type="pres">
      <dgm:prSet presAssocID="{2CE2AFF7-3D4A-4674-AF3E-26039C3D0FC8}" presName="childText" presStyleLbl="conFgAcc1" presStyleIdx="4" presStyleCnt="6">
        <dgm:presLayoutVars>
          <dgm:bulletEnabled val="1"/>
        </dgm:presLayoutVars>
      </dgm:prSet>
      <dgm:spPr/>
    </dgm:pt>
    <dgm:pt modelId="{FD2CC8EE-0B39-4D09-B71A-E67BFFE32170}" type="pres">
      <dgm:prSet presAssocID="{65031C6C-0399-43DB-A0A4-1B9A17B23038}" presName="spaceBetweenRectangles" presStyleCnt="0"/>
      <dgm:spPr/>
    </dgm:pt>
    <dgm:pt modelId="{2932693B-D80B-4583-9AEC-4E148F39B209}" type="pres">
      <dgm:prSet presAssocID="{9A57915C-1F41-4C7E-8994-40D87D3F3B36}" presName="parentLin" presStyleCnt="0"/>
      <dgm:spPr/>
    </dgm:pt>
    <dgm:pt modelId="{5012AC1E-031F-4B74-953C-7AF0550B82D6}" type="pres">
      <dgm:prSet presAssocID="{9A57915C-1F41-4C7E-8994-40D87D3F3B3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EDBABDEC-1C32-490E-A4F3-F88A00DC8C31}" type="pres">
      <dgm:prSet presAssocID="{9A57915C-1F41-4C7E-8994-40D87D3F3B36}" presName="parentText" presStyleLbl="node1" presStyleIdx="5" presStyleCnt="6" custScaleX="142857" custScaleY="200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ACA5A-B6A1-434D-8791-633542C5904B}" type="pres">
      <dgm:prSet presAssocID="{9A57915C-1F41-4C7E-8994-40D87D3F3B36}" presName="negativeSpace" presStyleCnt="0"/>
      <dgm:spPr/>
    </dgm:pt>
    <dgm:pt modelId="{316598A9-F57F-4BC3-992C-0643E70C12F6}" type="pres">
      <dgm:prSet presAssocID="{9A57915C-1F41-4C7E-8994-40D87D3F3B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401B383-F343-49EE-8823-30A79BBD7398}" type="presOf" srcId="{2CE2AFF7-3D4A-4674-AF3E-26039C3D0FC8}" destId="{6FE7DC16-906F-4C71-B0ED-F0BABA10A8ED}" srcOrd="1" destOrd="0" presId="urn:microsoft.com/office/officeart/2005/8/layout/list1"/>
    <dgm:cxn modelId="{D8A9BAEF-E54C-485B-BBBD-33378A44A51D}" srcId="{991E17B9-4981-4A5D-9958-AF05070E14E4}" destId="{9A57915C-1F41-4C7E-8994-40D87D3F3B36}" srcOrd="5" destOrd="0" parTransId="{2B9491EE-BCEE-49B2-BB2C-F1344A355406}" sibTransId="{11CF8828-B2DB-4480-AE2C-0E54A5E8EEDC}"/>
    <dgm:cxn modelId="{DB758109-1BD9-4D3F-8FF7-8F872348A688}" srcId="{991E17B9-4981-4A5D-9958-AF05070E14E4}" destId="{12B212E6-06D7-4BF6-A6B6-52E4D2F32296}" srcOrd="0" destOrd="0" parTransId="{3F88BD30-CA8D-4CC0-A2F9-498AAF3466B6}" sibTransId="{449FE250-CCE1-44E8-8750-79C47E9330C3}"/>
    <dgm:cxn modelId="{D054716F-58EC-46D3-A029-014288DF4744}" srcId="{991E17B9-4981-4A5D-9958-AF05070E14E4}" destId="{2CE2AFF7-3D4A-4674-AF3E-26039C3D0FC8}" srcOrd="4" destOrd="0" parTransId="{0A450316-A707-403C-B5CA-4FE3D15B5ED5}" sibTransId="{65031C6C-0399-43DB-A0A4-1B9A17B23038}"/>
    <dgm:cxn modelId="{F1671DB3-E22D-4E39-AA10-E559AFD476FE}" srcId="{991E17B9-4981-4A5D-9958-AF05070E14E4}" destId="{0568EB6E-E5A3-4347-AD12-B2027A362F6C}" srcOrd="3" destOrd="0" parTransId="{EE0FC794-F378-4652-918D-7B6346EA3D3E}" sibTransId="{5C001E22-CBA9-4BD5-90CC-8A2F2E6C5204}"/>
    <dgm:cxn modelId="{50AB65F5-579F-4ED8-BADF-9DC7A3CB627E}" srcId="{991E17B9-4981-4A5D-9958-AF05070E14E4}" destId="{8294F9B9-B0A7-41A2-BA74-176DFB56C888}" srcOrd="2" destOrd="0" parTransId="{18F9151A-28A4-411C-B2F1-480C71565440}" sibTransId="{75C2771C-2509-4F14-BE30-C8DA163FA493}"/>
    <dgm:cxn modelId="{F655CA1E-E4D7-4624-AA6C-F4B794DAFCE0}" type="presOf" srcId="{9A57915C-1F41-4C7E-8994-40D87D3F3B36}" destId="{EDBABDEC-1C32-490E-A4F3-F88A00DC8C31}" srcOrd="1" destOrd="0" presId="urn:microsoft.com/office/officeart/2005/8/layout/list1"/>
    <dgm:cxn modelId="{999D0818-F755-4522-9755-40F535E04D8E}" srcId="{991E17B9-4981-4A5D-9958-AF05070E14E4}" destId="{D1B67ECE-3AA5-48F0-8528-2494145A0B0F}" srcOrd="1" destOrd="0" parTransId="{368950DE-186C-493B-9E0D-DE9BAACBF330}" sibTransId="{408AC222-A3DB-4846-9DD4-38D383FAC1C4}"/>
    <dgm:cxn modelId="{50881FC2-9FFA-4D94-AC50-A492CFE49561}" type="presOf" srcId="{8294F9B9-B0A7-41A2-BA74-176DFB56C888}" destId="{881AB618-475A-408F-B127-2AC9A1E67FF4}" srcOrd="0" destOrd="0" presId="urn:microsoft.com/office/officeart/2005/8/layout/list1"/>
    <dgm:cxn modelId="{91A4DB0F-C419-466D-A2EC-8F8943C0D53D}" type="presOf" srcId="{12B212E6-06D7-4BF6-A6B6-52E4D2F32296}" destId="{279CDEC1-1879-4211-B134-FA83E292EE6C}" srcOrd="0" destOrd="0" presId="urn:microsoft.com/office/officeart/2005/8/layout/list1"/>
    <dgm:cxn modelId="{DF58F045-DEB6-44FB-AD2C-2AE4111E3AC8}" type="presOf" srcId="{D1B67ECE-3AA5-48F0-8528-2494145A0B0F}" destId="{DEF0A03F-4E9E-48CE-B0AF-E3F6369F2AA3}" srcOrd="0" destOrd="0" presId="urn:microsoft.com/office/officeart/2005/8/layout/list1"/>
    <dgm:cxn modelId="{8042465A-9CC9-4FA4-A42B-812AE0187F5A}" type="presOf" srcId="{8294F9B9-B0A7-41A2-BA74-176DFB56C888}" destId="{53744AEA-1550-4F9C-AC56-3506F47DFAFC}" srcOrd="1" destOrd="0" presId="urn:microsoft.com/office/officeart/2005/8/layout/list1"/>
    <dgm:cxn modelId="{FD9D153E-4DA4-4C0C-B82C-FD517AAC32A0}" type="presOf" srcId="{0568EB6E-E5A3-4347-AD12-B2027A362F6C}" destId="{C6EC0172-FB1D-48B0-B53A-F0117DF48333}" srcOrd="1" destOrd="0" presId="urn:microsoft.com/office/officeart/2005/8/layout/list1"/>
    <dgm:cxn modelId="{C721E2FF-DB22-4B79-913F-6CF3026A1962}" type="presOf" srcId="{9A57915C-1F41-4C7E-8994-40D87D3F3B36}" destId="{5012AC1E-031F-4B74-953C-7AF0550B82D6}" srcOrd="0" destOrd="0" presId="urn:microsoft.com/office/officeart/2005/8/layout/list1"/>
    <dgm:cxn modelId="{C120AB50-81BA-4BEB-82C8-166FE9482D25}" type="presOf" srcId="{991E17B9-4981-4A5D-9958-AF05070E14E4}" destId="{A1A89749-3084-4B4A-8F7B-F3FCBD2CEDC1}" srcOrd="0" destOrd="0" presId="urn:microsoft.com/office/officeart/2005/8/layout/list1"/>
    <dgm:cxn modelId="{36FBB2DB-6D04-4999-9AC8-9B767462DE9C}" type="presOf" srcId="{0568EB6E-E5A3-4347-AD12-B2027A362F6C}" destId="{147AF4CA-1064-40C9-A3E4-7D69D1AAD959}" srcOrd="0" destOrd="0" presId="urn:microsoft.com/office/officeart/2005/8/layout/list1"/>
    <dgm:cxn modelId="{8CB69CB3-4151-46DB-869C-61BD5A9B5F11}" type="presOf" srcId="{D1B67ECE-3AA5-48F0-8528-2494145A0B0F}" destId="{0C8EFA45-F750-4A99-B0F0-690F847A1090}" srcOrd="1" destOrd="0" presId="urn:microsoft.com/office/officeart/2005/8/layout/list1"/>
    <dgm:cxn modelId="{EEA50551-33E9-46B6-BD1A-7414FBEB4D68}" type="presOf" srcId="{12B212E6-06D7-4BF6-A6B6-52E4D2F32296}" destId="{28A8A929-5FD1-49B5-BA4E-A49BED854EA6}" srcOrd="1" destOrd="0" presId="urn:microsoft.com/office/officeart/2005/8/layout/list1"/>
    <dgm:cxn modelId="{2E3BD769-026F-4965-B25F-7F880F93D059}" type="presOf" srcId="{2CE2AFF7-3D4A-4674-AF3E-26039C3D0FC8}" destId="{BDA322BD-17A0-45AC-A6C8-DB7A0DB35567}" srcOrd="0" destOrd="0" presId="urn:microsoft.com/office/officeart/2005/8/layout/list1"/>
    <dgm:cxn modelId="{FC70315D-1EE2-4E00-A270-CC959789ED2B}" type="presParOf" srcId="{A1A89749-3084-4B4A-8F7B-F3FCBD2CEDC1}" destId="{206C35DE-C0F9-40F7-A359-68DBF18272DA}" srcOrd="0" destOrd="0" presId="urn:microsoft.com/office/officeart/2005/8/layout/list1"/>
    <dgm:cxn modelId="{0952751D-081E-4005-9F4F-3F57F98259C9}" type="presParOf" srcId="{206C35DE-C0F9-40F7-A359-68DBF18272DA}" destId="{279CDEC1-1879-4211-B134-FA83E292EE6C}" srcOrd="0" destOrd="0" presId="urn:microsoft.com/office/officeart/2005/8/layout/list1"/>
    <dgm:cxn modelId="{71D9D64D-16DB-42EA-AF6F-E44F3D630493}" type="presParOf" srcId="{206C35DE-C0F9-40F7-A359-68DBF18272DA}" destId="{28A8A929-5FD1-49B5-BA4E-A49BED854EA6}" srcOrd="1" destOrd="0" presId="urn:microsoft.com/office/officeart/2005/8/layout/list1"/>
    <dgm:cxn modelId="{582E83FF-95FF-4EEF-B454-6F52A0999660}" type="presParOf" srcId="{A1A89749-3084-4B4A-8F7B-F3FCBD2CEDC1}" destId="{8B6FEC44-91BA-4A0C-BD5C-6BC4E950E47D}" srcOrd="1" destOrd="0" presId="urn:microsoft.com/office/officeart/2005/8/layout/list1"/>
    <dgm:cxn modelId="{29F115DA-217A-42EC-B5AE-FB7B74FADBD8}" type="presParOf" srcId="{A1A89749-3084-4B4A-8F7B-F3FCBD2CEDC1}" destId="{57F837B1-55B9-41E3-A65D-B4172F35D644}" srcOrd="2" destOrd="0" presId="urn:microsoft.com/office/officeart/2005/8/layout/list1"/>
    <dgm:cxn modelId="{ABE1EAC6-7346-4578-B094-F4AE130DE368}" type="presParOf" srcId="{A1A89749-3084-4B4A-8F7B-F3FCBD2CEDC1}" destId="{725FF53E-4F33-40BA-988A-A6229DC0191B}" srcOrd="3" destOrd="0" presId="urn:microsoft.com/office/officeart/2005/8/layout/list1"/>
    <dgm:cxn modelId="{AB67ED8C-C5D1-492F-8008-1B2A11B699BD}" type="presParOf" srcId="{A1A89749-3084-4B4A-8F7B-F3FCBD2CEDC1}" destId="{5C4F627B-24FC-45F7-96F1-EE0165DECE10}" srcOrd="4" destOrd="0" presId="urn:microsoft.com/office/officeart/2005/8/layout/list1"/>
    <dgm:cxn modelId="{AB4D70C1-8427-4F6D-90F9-30F08B2C09F5}" type="presParOf" srcId="{5C4F627B-24FC-45F7-96F1-EE0165DECE10}" destId="{DEF0A03F-4E9E-48CE-B0AF-E3F6369F2AA3}" srcOrd="0" destOrd="0" presId="urn:microsoft.com/office/officeart/2005/8/layout/list1"/>
    <dgm:cxn modelId="{9EB419BD-C3AC-4810-95A0-0035048E2C37}" type="presParOf" srcId="{5C4F627B-24FC-45F7-96F1-EE0165DECE10}" destId="{0C8EFA45-F750-4A99-B0F0-690F847A1090}" srcOrd="1" destOrd="0" presId="urn:microsoft.com/office/officeart/2005/8/layout/list1"/>
    <dgm:cxn modelId="{10AC3B2D-7357-4FD3-9939-AC1487D02DD6}" type="presParOf" srcId="{A1A89749-3084-4B4A-8F7B-F3FCBD2CEDC1}" destId="{8265903F-313A-4672-AAFA-C42FEDE8F6FA}" srcOrd="5" destOrd="0" presId="urn:microsoft.com/office/officeart/2005/8/layout/list1"/>
    <dgm:cxn modelId="{1867D770-D987-4E3B-80F8-A9AA340D3E28}" type="presParOf" srcId="{A1A89749-3084-4B4A-8F7B-F3FCBD2CEDC1}" destId="{7101460D-29DA-45FD-A6AC-F43FF2F3A49B}" srcOrd="6" destOrd="0" presId="urn:microsoft.com/office/officeart/2005/8/layout/list1"/>
    <dgm:cxn modelId="{02CDBA47-13DF-433B-B412-C38D01E1D415}" type="presParOf" srcId="{A1A89749-3084-4B4A-8F7B-F3FCBD2CEDC1}" destId="{A721EFCE-59D5-423F-A813-01DCEE92756A}" srcOrd="7" destOrd="0" presId="urn:microsoft.com/office/officeart/2005/8/layout/list1"/>
    <dgm:cxn modelId="{58EF9059-42B0-47CA-AD04-8FF992D97C79}" type="presParOf" srcId="{A1A89749-3084-4B4A-8F7B-F3FCBD2CEDC1}" destId="{50D9DF27-245B-4200-9E23-849C92B3465F}" srcOrd="8" destOrd="0" presId="urn:microsoft.com/office/officeart/2005/8/layout/list1"/>
    <dgm:cxn modelId="{D0CFA96A-B718-4022-8853-D57BAB27B468}" type="presParOf" srcId="{50D9DF27-245B-4200-9E23-849C92B3465F}" destId="{881AB618-475A-408F-B127-2AC9A1E67FF4}" srcOrd="0" destOrd="0" presId="urn:microsoft.com/office/officeart/2005/8/layout/list1"/>
    <dgm:cxn modelId="{06C51D91-13BD-4AA1-8507-7E6D39B4827C}" type="presParOf" srcId="{50D9DF27-245B-4200-9E23-849C92B3465F}" destId="{53744AEA-1550-4F9C-AC56-3506F47DFAFC}" srcOrd="1" destOrd="0" presId="urn:microsoft.com/office/officeart/2005/8/layout/list1"/>
    <dgm:cxn modelId="{F57EC616-DB82-4ADB-B9F0-809312A3117A}" type="presParOf" srcId="{A1A89749-3084-4B4A-8F7B-F3FCBD2CEDC1}" destId="{F688016A-FB7D-4FE8-86EA-53EBD97C4552}" srcOrd="9" destOrd="0" presId="urn:microsoft.com/office/officeart/2005/8/layout/list1"/>
    <dgm:cxn modelId="{8BE6F017-6B13-4D5D-895D-7A42E80D5203}" type="presParOf" srcId="{A1A89749-3084-4B4A-8F7B-F3FCBD2CEDC1}" destId="{4C1785AF-3D6E-46F3-8B62-5D9DF15CE062}" srcOrd="10" destOrd="0" presId="urn:microsoft.com/office/officeart/2005/8/layout/list1"/>
    <dgm:cxn modelId="{785BF628-A401-4D7B-AEDA-A961B38CDE72}" type="presParOf" srcId="{A1A89749-3084-4B4A-8F7B-F3FCBD2CEDC1}" destId="{A691710C-B175-49B2-AA27-2965EA5532F6}" srcOrd="11" destOrd="0" presId="urn:microsoft.com/office/officeart/2005/8/layout/list1"/>
    <dgm:cxn modelId="{30439CAB-E640-48A2-A991-09929884CDB5}" type="presParOf" srcId="{A1A89749-3084-4B4A-8F7B-F3FCBD2CEDC1}" destId="{DE235ACE-E7C1-4E11-92DE-EF6AC21ACFB7}" srcOrd="12" destOrd="0" presId="urn:microsoft.com/office/officeart/2005/8/layout/list1"/>
    <dgm:cxn modelId="{C654BDA2-9C30-473B-BF04-8E196878772B}" type="presParOf" srcId="{DE235ACE-E7C1-4E11-92DE-EF6AC21ACFB7}" destId="{147AF4CA-1064-40C9-A3E4-7D69D1AAD959}" srcOrd="0" destOrd="0" presId="urn:microsoft.com/office/officeart/2005/8/layout/list1"/>
    <dgm:cxn modelId="{6E8A9008-2EBA-4C8C-8C68-11C58D4ED5C1}" type="presParOf" srcId="{DE235ACE-E7C1-4E11-92DE-EF6AC21ACFB7}" destId="{C6EC0172-FB1D-48B0-B53A-F0117DF48333}" srcOrd="1" destOrd="0" presId="urn:microsoft.com/office/officeart/2005/8/layout/list1"/>
    <dgm:cxn modelId="{84E49B57-36AF-4410-8504-9842B85D7B05}" type="presParOf" srcId="{A1A89749-3084-4B4A-8F7B-F3FCBD2CEDC1}" destId="{ECC42D6F-7028-4859-8E84-2F86A551871D}" srcOrd="13" destOrd="0" presId="urn:microsoft.com/office/officeart/2005/8/layout/list1"/>
    <dgm:cxn modelId="{77034A9A-7198-40B2-8424-A8F64E877C4C}" type="presParOf" srcId="{A1A89749-3084-4B4A-8F7B-F3FCBD2CEDC1}" destId="{B401DBB5-E857-4AF5-8B48-8537CEA89198}" srcOrd="14" destOrd="0" presId="urn:microsoft.com/office/officeart/2005/8/layout/list1"/>
    <dgm:cxn modelId="{A7EE8F66-F126-4597-AA8C-787B0034723E}" type="presParOf" srcId="{A1A89749-3084-4B4A-8F7B-F3FCBD2CEDC1}" destId="{0DD50EA1-D30B-4434-9BE0-D7E1BA699393}" srcOrd="15" destOrd="0" presId="urn:microsoft.com/office/officeart/2005/8/layout/list1"/>
    <dgm:cxn modelId="{DE77A725-F489-4E42-82F5-4D8B705A4A71}" type="presParOf" srcId="{A1A89749-3084-4B4A-8F7B-F3FCBD2CEDC1}" destId="{F344DB2B-E327-4F24-AA69-06E5776D7883}" srcOrd="16" destOrd="0" presId="urn:microsoft.com/office/officeart/2005/8/layout/list1"/>
    <dgm:cxn modelId="{07B23797-C1D8-4C7C-833A-A75529C086D0}" type="presParOf" srcId="{F344DB2B-E327-4F24-AA69-06E5776D7883}" destId="{BDA322BD-17A0-45AC-A6C8-DB7A0DB35567}" srcOrd="0" destOrd="0" presId="urn:microsoft.com/office/officeart/2005/8/layout/list1"/>
    <dgm:cxn modelId="{93FF707A-E6C9-4A98-AAE9-3651D9918680}" type="presParOf" srcId="{F344DB2B-E327-4F24-AA69-06E5776D7883}" destId="{6FE7DC16-906F-4C71-B0ED-F0BABA10A8ED}" srcOrd="1" destOrd="0" presId="urn:microsoft.com/office/officeart/2005/8/layout/list1"/>
    <dgm:cxn modelId="{CFC82A24-F2FA-43E9-BB76-88172B25D7F1}" type="presParOf" srcId="{A1A89749-3084-4B4A-8F7B-F3FCBD2CEDC1}" destId="{42E92667-2EB4-419A-AB85-73E4628CF0AD}" srcOrd="17" destOrd="0" presId="urn:microsoft.com/office/officeart/2005/8/layout/list1"/>
    <dgm:cxn modelId="{846B08F7-5BFD-40D6-BD8D-318E3437E925}" type="presParOf" srcId="{A1A89749-3084-4B4A-8F7B-F3FCBD2CEDC1}" destId="{D417437C-5941-426F-A112-205BA352F27B}" srcOrd="18" destOrd="0" presId="urn:microsoft.com/office/officeart/2005/8/layout/list1"/>
    <dgm:cxn modelId="{B315A0AF-1BC7-4F77-9BB2-2E50FC97B310}" type="presParOf" srcId="{A1A89749-3084-4B4A-8F7B-F3FCBD2CEDC1}" destId="{FD2CC8EE-0B39-4D09-B71A-E67BFFE32170}" srcOrd="19" destOrd="0" presId="urn:microsoft.com/office/officeart/2005/8/layout/list1"/>
    <dgm:cxn modelId="{E7A6368C-6099-45FE-807E-175EB7F2B6BC}" type="presParOf" srcId="{A1A89749-3084-4B4A-8F7B-F3FCBD2CEDC1}" destId="{2932693B-D80B-4583-9AEC-4E148F39B209}" srcOrd="20" destOrd="0" presId="urn:microsoft.com/office/officeart/2005/8/layout/list1"/>
    <dgm:cxn modelId="{DC45EADD-2AC4-4570-88AD-9FF47D786B2C}" type="presParOf" srcId="{2932693B-D80B-4583-9AEC-4E148F39B209}" destId="{5012AC1E-031F-4B74-953C-7AF0550B82D6}" srcOrd="0" destOrd="0" presId="urn:microsoft.com/office/officeart/2005/8/layout/list1"/>
    <dgm:cxn modelId="{CA972702-891E-4E48-961A-DC9CAC80D619}" type="presParOf" srcId="{2932693B-D80B-4583-9AEC-4E148F39B209}" destId="{EDBABDEC-1C32-490E-A4F3-F88A00DC8C31}" srcOrd="1" destOrd="0" presId="urn:microsoft.com/office/officeart/2005/8/layout/list1"/>
    <dgm:cxn modelId="{EDDAAEBA-1AEA-4411-8796-6072DFB2076A}" type="presParOf" srcId="{A1A89749-3084-4B4A-8F7B-F3FCBD2CEDC1}" destId="{C8BACA5A-B6A1-434D-8791-633542C5904B}" srcOrd="21" destOrd="0" presId="urn:microsoft.com/office/officeart/2005/8/layout/list1"/>
    <dgm:cxn modelId="{F5D99A92-4451-402D-A62B-11F2B09FEE70}" type="presParOf" srcId="{A1A89749-3084-4B4A-8F7B-F3FCBD2CEDC1}" destId="{316598A9-F57F-4BC3-992C-0643E70C12F6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E462B9-AB3B-41B7-8B8A-19F94B088794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C8C1B5-6B5C-40DE-96F9-32161B95EEC6}">
      <dgm:prSet phldrT="[Текст]"/>
      <dgm:spPr>
        <a:gradFill rotWithShape="0">
          <a:gsLst>
            <a:gs pos="0">
              <a:srgbClr val="CD4A47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художественные сказки </a:t>
          </a:r>
          <a:endParaRPr lang="ru-RU" dirty="0"/>
        </a:p>
      </dgm:t>
    </dgm:pt>
    <dgm:pt modelId="{1F0E8069-8566-4B74-909A-DB46DB0593C0}" type="parTrans" cxnId="{04240601-71A3-4C41-82EE-9BFA847D6EA4}">
      <dgm:prSet/>
      <dgm:spPr/>
      <dgm:t>
        <a:bodyPr/>
        <a:lstStyle/>
        <a:p>
          <a:endParaRPr lang="ru-RU"/>
        </a:p>
      </dgm:t>
    </dgm:pt>
    <dgm:pt modelId="{FE7DC989-C857-459C-9A67-A247A155AAAA}" type="sibTrans" cxnId="{04240601-71A3-4C41-82EE-9BFA847D6EA4}">
      <dgm:prSet/>
      <dgm:spPr/>
      <dgm:t>
        <a:bodyPr/>
        <a:lstStyle/>
        <a:p>
          <a:endParaRPr lang="ru-RU"/>
        </a:p>
      </dgm:t>
    </dgm:pt>
    <dgm:pt modelId="{7357B6AD-7B89-4D10-922B-51447C9BA56E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дидактические сказки </a:t>
          </a:r>
          <a:endParaRPr lang="ru-RU" dirty="0"/>
        </a:p>
      </dgm:t>
    </dgm:pt>
    <dgm:pt modelId="{A67077BA-8CF0-44A2-A7E1-A2AEA921C318}" type="parTrans" cxnId="{28191EAF-27EB-49B7-87B7-0DF55C33A426}">
      <dgm:prSet/>
      <dgm:spPr/>
      <dgm:t>
        <a:bodyPr/>
        <a:lstStyle/>
        <a:p>
          <a:endParaRPr lang="ru-RU"/>
        </a:p>
      </dgm:t>
    </dgm:pt>
    <dgm:pt modelId="{4BBC6DD8-8298-4302-AA63-B0ACE58661F4}" type="sibTrans" cxnId="{28191EAF-27EB-49B7-87B7-0DF55C33A426}">
      <dgm:prSet/>
      <dgm:spPr/>
      <dgm:t>
        <a:bodyPr/>
        <a:lstStyle/>
        <a:p>
          <a:endParaRPr lang="ru-RU"/>
        </a:p>
      </dgm:t>
    </dgm:pt>
    <dgm:pt modelId="{1E26993A-F18D-43DF-93E7-4FBC6DE5F40C}">
      <dgm:prSet phldrT="[Текст]"/>
      <dgm:spPr>
        <a:gradFill rotWithShape="0">
          <a:gsLst>
            <a:gs pos="0">
              <a:srgbClr val="A48BC3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психокоррекционные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сказки </a:t>
          </a:r>
          <a:endParaRPr lang="ru-RU" dirty="0"/>
        </a:p>
      </dgm:t>
    </dgm:pt>
    <dgm:pt modelId="{8AE078B6-5148-44E4-8E7C-01A8FD6785CB}" type="parTrans" cxnId="{68575B1A-D19E-431E-87D5-99F2CFEAA463}">
      <dgm:prSet/>
      <dgm:spPr/>
      <dgm:t>
        <a:bodyPr/>
        <a:lstStyle/>
        <a:p>
          <a:endParaRPr lang="ru-RU"/>
        </a:p>
      </dgm:t>
    </dgm:pt>
    <dgm:pt modelId="{6189AA63-53F9-4662-AF95-C91417390509}" type="sibTrans" cxnId="{68575B1A-D19E-431E-87D5-99F2CFEAA463}">
      <dgm:prSet/>
      <dgm:spPr/>
      <dgm:t>
        <a:bodyPr/>
        <a:lstStyle/>
        <a:p>
          <a:endParaRPr lang="ru-RU"/>
        </a:p>
      </dgm:t>
    </dgm:pt>
    <dgm:pt modelId="{AA0CD367-4032-4CEA-BD55-47271DCCD0C3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психотерапевтические сказки </a:t>
          </a:r>
          <a:endParaRPr lang="ru-RU" dirty="0"/>
        </a:p>
      </dgm:t>
    </dgm:pt>
    <dgm:pt modelId="{12D5D7EC-5B51-4975-BB16-81F07C5B615A}" type="parTrans" cxnId="{256B77EA-B03B-4066-9AA3-CD745C3BDF73}">
      <dgm:prSet/>
      <dgm:spPr/>
      <dgm:t>
        <a:bodyPr/>
        <a:lstStyle/>
        <a:p>
          <a:endParaRPr lang="ru-RU"/>
        </a:p>
      </dgm:t>
    </dgm:pt>
    <dgm:pt modelId="{43828A53-8942-44C0-B3E8-672006682FB4}" type="sibTrans" cxnId="{256B77EA-B03B-4066-9AA3-CD745C3BDF73}">
      <dgm:prSet/>
      <dgm:spPr/>
      <dgm:t>
        <a:bodyPr/>
        <a:lstStyle/>
        <a:p>
          <a:endParaRPr lang="ru-RU"/>
        </a:p>
      </dgm:t>
    </dgm:pt>
    <dgm:pt modelId="{3B791BC6-A1DE-4AB8-ACF8-01FAE79BCD31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медитативные сказки</a:t>
          </a:r>
          <a:endParaRPr lang="ru-RU" dirty="0"/>
        </a:p>
      </dgm:t>
    </dgm:pt>
    <dgm:pt modelId="{AFAD84B9-19F2-426D-ADBE-8637F1A573C3}" type="parTrans" cxnId="{DB319C07-F9DF-4842-BB4D-1A63411B4E9C}">
      <dgm:prSet/>
      <dgm:spPr/>
      <dgm:t>
        <a:bodyPr/>
        <a:lstStyle/>
        <a:p>
          <a:endParaRPr lang="ru-RU"/>
        </a:p>
      </dgm:t>
    </dgm:pt>
    <dgm:pt modelId="{CD856148-3C41-48C3-AA61-B33830523444}" type="sibTrans" cxnId="{DB319C07-F9DF-4842-BB4D-1A63411B4E9C}">
      <dgm:prSet/>
      <dgm:spPr/>
      <dgm:t>
        <a:bodyPr/>
        <a:lstStyle/>
        <a:p>
          <a:endParaRPr lang="ru-RU"/>
        </a:p>
      </dgm:t>
    </dgm:pt>
    <dgm:pt modelId="{71C44B90-63C9-44D9-B459-6DCE25E9930C}" type="pres">
      <dgm:prSet presAssocID="{81E462B9-AB3B-41B7-8B8A-19F94B0887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1F25EC-2329-4A59-8F24-24043DD47881}" type="pres">
      <dgm:prSet presAssocID="{0FC8C1B5-6B5C-40DE-96F9-32161B95EEC6}" presName="parentLin" presStyleCnt="0"/>
      <dgm:spPr/>
    </dgm:pt>
    <dgm:pt modelId="{E0AFAE4F-2991-470A-9D0E-4C79715485ED}" type="pres">
      <dgm:prSet presAssocID="{0FC8C1B5-6B5C-40DE-96F9-32161B95EEC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CA64B6F-73ED-4FA3-B368-CB9CC8EE1F16}" type="pres">
      <dgm:prSet presAssocID="{0FC8C1B5-6B5C-40DE-96F9-32161B95EEC6}" presName="parentText" presStyleLbl="node1" presStyleIdx="0" presStyleCnt="5" custLinFactY="-100000" custLinFactNeighborX="-92236" custLinFactNeighborY="-185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4D59-71DE-46A4-ACDD-53028D77D8B4}" type="pres">
      <dgm:prSet presAssocID="{0FC8C1B5-6B5C-40DE-96F9-32161B95EEC6}" presName="negativeSpace" presStyleCnt="0"/>
      <dgm:spPr/>
    </dgm:pt>
    <dgm:pt modelId="{297FC244-A2D1-4976-8002-81A62423C84D}" type="pres">
      <dgm:prSet presAssocID="{0FC8C1B5-6B5C-40DE-96F9-32161B95EEC6}" presName="childText" presStyleLbl="conFgAcc1" presStyleIdx="0" presStyleCnt="5">
        <dgm:presLayoutVars>
          <dgm:bulletEnabled val="1"/>
        </dgm:presLayoutVars>
      </dgm:prSet>
      <dgm:spPr/>
    </dgm:pt>
    <dgm:pt modelId="{D4C413CA-9038-4050-8D71-4DDBEFB965E9}" type="pres">
      <dgm:prSet presAssocID="{FE7DC989-C857-459C-9A67-A247A155AAAA}" presName="spaceBetweenRectangles" presStyleCnt="0"/>
      <dgm:spPr/>
    </dgm:pt>
    <dgm:pt modelId="{E6F55434-E28E-48F1-A998-777481F04967}" type="pres">
      <dgm:prSet presAssocID="{7357B6AD-7B89-4D10-922B-51447C9BA56E}" presName="parentLin" presStyleCnt="0"/>
      <dgm:spPr/>
    </dgm:pt>
    <dgm:pt modelId="{112B926D-655E-4E7A-A88A-3CAF55F60FB4}" type="pres">
      <dgm:prSet presAssocID="{7357B6AD-7B89-4D10-922B-51447C9BA56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D067E61-BF7B-44F8-B586-777DFA3C53D1}" type="pres">
      <dgm:prSet presAssocID="{7357B6AD-7B89-4D10-922B-51447C9BA56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F42C5-9528-4036-9211-88CFEC7A2CE4}" type="pres">
      <dgm:prSet presAssocID="{7357B6AD-7B89-4D10-922B-51447C9BA56E}" presName="negativeSpace" presStyleCnt="0"/>
      <dgm:spPr/>
    </dgm:pt>
    <dgm:pt modelId="{21CDC7E7-F169-4203-AB48-D49E29839371}" type="pres">
      <dgm:prSet presAssocID="{7357B6AD-7B89-4D10-922B-51447C9BA56E}" presName="childText" presStyleLbl="conFgAcc1" presStyleIdx="1" presStyleCnt="5">
        <dgm:presLayoutVars>
          <dgm:bulletEnabled val="1"/>
        </dgm:presLayoutVars>
      </dgm:prSet>
      <dgm:spPr/>
    </dgm:pt>
    <dgm:pt modelId="{7ACBB119-D30E-4E08-9667-DE632F8CCEB4}" type="pres">
      <dgm:prSet presAssocID="{4BBC6DD8-8298-4302-AA63-B0ACE58661F4}" presName="spaceBetweenRectangles" presStyleCnt="0"/>
      <dgm:spPr/>
    </dgm:pt>
    <dgm:pt modelId="{F849825C-7077-482E-9425-815030A78EFB}" type="pres">
      <dgm:prSet presAssocID="{1E26993A-F18D-43DF-93E7-4FBC6DE5F40C}" presName="parentLin" presStyleCnt="0"/>
      <dgm:spPr/>
    </dgm:pt>
    <dgm:pt modelId="{4CE9FE7A-710D-4962-86CD-5C9906E896E5}" type="pres">
      <dgm:prSet presAssocID="{1E26993A-F18D-43DF-93E7-4FBC6DE5F40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8BB397D-891F-41E0-84A1-F9DBF91C992D}" type="pres">
      <dgm:prSet presAssocID="{1E26993A-F18D-43DF-93E7-4FBC6DE5F40C}" presName="parentText" presStyleLbl="node1" presStyleIdx="2" presStyleCnt="5" custLinFactX="4063" custLinFactNeighborX="100000" custLinFactNeighborY="-34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13785-07BC-4224-87A1-5CF830DC0564}" type="pres">
      <dgm:prSet presAssocID="{1E26993A-F18D-43DF-93E7-4FBC6DE5F40C}" presName="negativeSpace" presStyleCnt="0"/>
      <dgm:spPr/>
    </dgm:pt>
    <dgm:pt modelId="{4B55EF63-72DE-475C-8160-2111D2D1EB52}" type="pres">
      <dgm:prSet presAssocID="{1E26993A-F18D-43DF-93E7-4FBC6DE5F40C}" presName="childText" presStyleLbl="conFgAcc1" presStyleIdx="2" presStyleCnt="5">
        <dgm:presLayoutVars>
          <dgm:bulletEnabled val="1"/>
        </dgm:presLayoutVars>
      </dgm:prSet>
      <dgm:spPr/>
    </dgm:pt>
    <dgm:pt modelId="{348AB34C-DFFB-4058-8A49-5818E9E90416}" type="pres">
      <dgm:prSet presAssocID="{6189AA63-53F9-4662-AF95-C91417390509}" presName="spaceBetweenRectangles" presStyleCnt="0"/>
      <dgm:spPr/>
    </dgm:pt>
    <dgm:pt modelId="{D34FB3D8-6830-4A75-9856-FF572133A6A6}" type="pres">
      <dgm:prSet presAssocID="{AA0CD367-4032-4CEA-BD55-47271DCCD0C3}" presName="parentLin" presStyleCnt="0"/>
      <dgm:spPr/>
    </dgm:pt>
    <dgm:pt modelId="{D9D1FBB9-4E69-40D9-B429-E6FCC9D1C80F}" type="pres">
      <dgm:prSet presAssocID="{AA0CD367-4032-4CEA-BD55-47271DCCD0C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3892AFE-0DD1-4370-913E-70DDEB479EAA}" type="pres">
      <dgm:prSet presAssocID="{AA0CD367-4032-4CEA-BD55-47271DCCD0C3}" presName="parentText" presStyleLbl="node1" presStyleIdx="3" presStyleCnt="5" custLinFactX="13237" custLinFactNeighborX="100000" custLinFactNeighborY="54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D6120-A472-45D6-9712-ACFA0DC6CA2C}" type="pres">
      <dgm:prSet presAssocID="{AA0CD367-4032-4CEA-BD55-47271DCCD0C3}" presName="negativeSpace" presStyleCnt="0"/>
      <dgm:spPr/>
    </dgm:pt>
    <dgm:pt modelId="{66B2E4FB-65AC-4567-B476-013E82614065}" type="pres">
      <dgm:prSet presAssocID="{AA0CD367-4032-4CEA-BD55-47271DCCD0C3}" presName="childText" presStyleLbl="conFgAcc1" presStyleIdx="3" presStyleCnt="5">
        <dgm:presLayoutVars>
          <dgm:bulletEnabled val="1"/>
        </dgm:presLayoutVars>
      </dgm:prSet>
      <dgm:spPr/>
    </dgm:pt>
    <dgm:pt modelId="{C620DD2F-5E0F-487C-8C8B-2C95D0F2A336}" type="pres">
      <dgm:prSet presAssocID="{43828A53-8942-44C0-B3E8-672006682FB4}" presName="spaceBetweenRectangles" presStyleCnt="0"/>
      <dgm:spPr/>
    </dgm:pt>
    <dgm:pt modelId="{99C8B54B-B25D-479C-8576-84DB9DA6CC11}" type="pres">
      <dgm:prSet presAssocID="{3B791BC6-A1DE-4AB8-ACF8-01FAE79BCD31}" presName="parentLin" presStyleCnt="0"/>
      <dgm:spPr/>
    </dgm:pt>
    <dgm:pt modelId="{17593A42-A461-4158-B760-93F0E1E5491D}" type="pres">
      <dgm:prSet presAssocID="{3B791BC6-A1DE-4AB8-ACF8-01FAE79BCD3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8620269-A8C9-463B-BCE0-B7E0A4BA2FD9}" type="pres">
      <dgm:prSet presAssocID="{3B791BC6-A1DE-4AB8-ACF8-01FAE79BCD31}" presName="parentText" presStyleLbl="node1" presStyleIdx="4" presStyleCnt="5" custLinFactX="23722" custLinFactNeighborX="100000" custLinFactNeighborY="14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1B3CE-AE1B-484B-B9EB-9D5F0AF3A526}" type="pres">
      <dgm:prSet presAssocID="{3B791BC6-A1DE-4AB8-ACF8-01FAE79BCD31}" presName="negativeSpace" presStyleCnt="0"/>
      <dgm:spPr/>
    </dgm:pt>
    <dgm:pt modelId="{CD9A848A-B58F-43C1-85FB-F42B4A584B3A}" type="pres">
      <dgm:prSet presAssocID="{3B791BC6-A1DE-4AB8-ACF8-01FAE79BCD3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6717286-5172-4CC4-8F62-EB91487FC920}" type="presOf" srcId="{0FC8C1B5-6B5C-40DE-96F9-32161B95EEC6}" destId="{ECA64B6F-73ED-4FA3-B368-CB9CC8EE1F16}" srcOrd="1" destOrd="0" presId="urn:microsoft.com/office/officeart/2005/8/layout/list1"/>
    <dgm:cxn modelId="{33C8AAA0-8F31-46FB-9604-0920F431C8A1}" type="presOf" srcId="{0FC8C1B5-6B5C-40DE-96F9-32161B95EEC6}" destId="{E0AFAE4F-2991-470A-9D0E-4C79715485ED}" srcOrd="0" destOrd="0" presId="urn:microsoft.com/office/officeart/2005/8/layout/list1"/>
    <dgm:cxn modelId="{DBA3B884-1F6F-4152-AD64-350898279D06}" type="presOf" srcId="{81E462B9-AB3B-41B7-8B8A-19F94B088794}" destId="{71C44B90-63C9-44D9-B459-6DCE25E9930C}" srcOrd="0" destOrd="0" presId="urn:microsoft.com/office/officeart/2005/8/layout/list1"/>
    <dgm:cxn modelId="{256B77EA-B03B-4066-9AA3-CD745C3BDF73}" srcId="{81E462B9-AB3B-41B7-8B8A-19F94B088794}" destId="{AA0CD367-4032-4CEA-BD55-47271DCCD0C3}" srcOrd="3" destOrd="0" parTransId="{12D5D7EC-5B51-4975-BB16-81F07C5B615A}" sibTransId="{43828A53-8942-44C0-B3E8-672006682FB4}"/>
    <dgm:cxn modelId="{28191EAF-27EB-49B7-87B7-0DF55C33A426}" srcId="{81E462B9-AB3B-41B7-8B8A-19F94B088794}" destId="{7357B6AD-7B89-4D10-922B-51447C9BA56E}" srcOrd="1" destOrd="0" parTransId="{A67077BA-8CF0-44A2-A7E1-A2AEA921C318}" sibTransId="{4BBC6DD8-8298-4302-AA63-B0ACE58661F4}"/>
    <dgm:cxn modelId="{DB319C07-F9DF-4842-BB4D-1A63411B4E9C}" srcId="{81E462B9-AB3B-41B7-8B8A-19F94B088794}" destId="{3B791BC6-A1DE-4AB8-ACF8-01FAE79BCD31}" srcOrd="4" destOrd="0" parTransId="{AFAD84B9-19F2-426D-ADBE-8637F1A573C3}" sibTransId="{CD856148-3C41-48C3-AA61-B33830523444}"/>
    <dgm:cxn modelId="{9118D36C-9918-4666-8976-F287E60472F7}" type="presOf" srcId="{1E26993A-F18D-43DF-93E7-4FBC6DE5F40C}" destId="{28BB397D-891F-41E0-84A1-F9DBF91C992D}" srcOrd="1" destOrd="0" presId="urn:microsoft.com/office/officeart/2005/8/layout/list1"/>
    <dgm:cxn modelId="{3D353536-F196-47D1-B121-28616ADE5BCC}" type="presOf" srcId="{AA0CD367-4032-4CEA-BD55-47271DCCD0C3}" destId="{D9D1FBB9-4E69-40D9-B429-E6FCC9D1C80F}" srcOrd="0" destOrd="0" presId="urn:microsoft.com/office/officeart/2005/8/layout/list1"/>
    <dgm:cxn modelId="{93B8C31B-616B-47C0-8652-62820717CC3C}" type="presOf" srcId="{1E26993A-F18D-43DF-93E7-4FBC6DE5F40C}" destId="{4CE9FE7A-710D-4962-86CD-5C9906E896E5}" srcOrd="0" destOrd="0" presId="urn:microsoft.com/office/officeart/2005/8/layout/list1"/>
    <dgm:cxn modelId="{21AFB25F-9E55-4D78-A01D-C024B303D152}" type="presOf" srcId="{7357B6AD-7B89-4D10-922B-51447C9BA56E}" destId="{112B926D-655E-4E7A-A88A-3CAF55F60FB4}" srcOrd="0" destOrd="0" presId="urn:microsoft.com/office/officeart/2005/8/layout/list1"/>
    <dgm:cxn modelId="{B877C092-3BC1-4828-B9C0-190A92120357}" type="presOf" srcId="{3B791BC6-A1DE-4AB8-ACF8-01FAE79BCD31}" destId="{08620269-A8C9-463B-BCE0-B7E0A4BA2FD9}" srcOrd="1" destOrd="0" presId="urn:microsoft.com/office/officeart/2005/8/layout/list1"/>
    <dgm:cxn modelId="{68575B1A-D19E-431E-87D5-99F2CFEAA463}" srcId="{81E462B9-AB3B-41B7-8B8A-19F94B088794}" destId="{1E26993A-F18D-43DF-93E7-4FBC6DE5F40C}" srcOrd="2" destOrd="0" parTransId="{8AE078B6-5148-44E4-8E7C-01A8FD6785CB}" sibTransId="{6189AA63-53F9-4662-AF95-C91417390509}"/>
    <dgm:cxn modelId="{C35A4A53-B2EF-49B4-8E63-B0DA9667F7C0}" type="presOf" srcId="{7357B6AD-7B89-4D10-922B-51447C9BA56E}" destId="{0D067E61-BF7B-44F8-B586-777DFA3C53D1}" srcOrd="1" destOrd="0" presId="urn:microsoft.com/office/officeart/2005/8/layout/list1"/>
    <dgm:cxn modelId="{831BEFE2-89A2-48AB-A583-A25237BE736D}" type="presOf" srcId="{AA0CD367-4032-4CEA-BD55-47271DCCD0C3}" destId="{53892AFE-0DD1-4370-913E-70DDEB479EAA}" srcOrd="1" destOrd="0" presId="urn:microsoft.com/office/officeart/2005/8/layout/list1"/>
    <dgm:cxn modelId="{50494147-4507-4418-AE57-7CBC9908B7E7}" type="presOf" srcId="{3B791BC6-A1DE-4AB8-ACF8-01FAE79BCD31}" destId="{17593A42-A461-4158-B760-93F0E1E5491D}" srcOrd="0" destOrd="0" presId="urn:microsoft.com/office/officeart/2005/8/layout/list1"/>
    <dgm:cxn modelId="{04240601-71A3-4C41-82EE-9BFA847D6EA4}" srcId="{81E462B9-AB3B-41B7-8B8A-19F94B088794}" destId="{0FC8C1B5-6B5C-40DE-96F9-32161B95EEC6}" srcOrd="0" destOrd="0" parTransId="{1F0E8069-8566-4B74-909A-DB46DB0593C0}" sibTransId="{FE7DC989-C857-459C-9A67-A247A155AAAA}"/>
    <dgm:cxn modelId="{DC2421D1-3399-4F0A-B863-591AD524E266}" type="presParOf" srcId="{71C44B90-63C9-44D9-B459-6DCE25E9930C}" destId="{261F25EC-2329-4A59-8F24-24043DD47881}" srcOrd="0" destOrd="0" presId="urn:microsoft.com/office/officeart/2005/8/layout/list1"/>
    <dgm:cxn modelId="{CD065C11-CB20-4609-A15B-5573E5F4C892}" type="presParOf" srcId="{261F25EC-2329-4A59-8F24-24043DD47881}" destId="{E0AFAE4F-2991-470A-9D0E-4C79715485ED}" srcOrd="0" destOrd="0" presId="urn:microsoft.com/office/officeart/2005/8/layout/list1"/>
    <dgm:cxn modelId="{7144CB5B-AC65-4D07-82CA-C1C97A009968}" type="presParOf" srcId="{261F25EC-2329-4A59-8F24-24043DD47881}" destId="{ECA64B6F-73ED-4FA3-B368-CB9CC8EE1F16}" srcOrd="1" destOrd="0" presId="urn:microsoft.com/office/officeart/2005/8/layout/list1"/>
    <dgm:cxn modelId="{F80F3F82-B54E-4646-8F50-A15BD5C3457C}" type="presParOf" srcId="{71C44B90-63C9-44D9-B459-6DCE25E9930C}" destId="{BD8A4D59-71DE-46A4-ACDD-53028D77D8B4}" srcOrd="1" destOrd="0" presId="urn:microsoft.com/office/officeart/2005/8/layout/list1"/>
    <dgm:cxn modelId="{9286BEDB-B290-4933-A0E0-025B821AD38C}" type="presParOf" srcId="{71C44B90-63C9-44D9-B459-6DCE25E9930C}" destId="{297FC244-A2D1-4976-8002-81A62423C84D}" srcOrd="2" destOrd="0" presId="urn:microsoft.com/office/officeart/2005/8/layout/list1"/>
    <dgm:cxn modelId="{4C2F57DC-B70A-437B-BA21-F647E0EC6B75}" type="presParOf" srcId="{71C44B90-63C9-44D9-B459-6DCE25E9930C}" destId="{D4C413CA-9038-4050-8D71-4DDBEFB965E9}" srcOrd="3" destOrd="0" presId="urn:microsoft.com/office/officeart/2005/8/layout/list1"/>
    <dgm:cxn modelId="{E289E14D-E384-420D-A905-78C049D81264}" type="presParOf" srcId="{71C44B90-63C9-44D9-B459-6DCE25E9930C}" destId="{E6F55434-E28E-48F1-A998-777481F04967}" srcOrd="4" destOrd="0" presId="urn:microsoft.com/office/officeart/2005/8/layout/list1"/>
    <dgm:cxn modelId="{89AA50F5-A2A3-48E7-96A8-A26F69006D53}" type="presParOf" srcId="{E6F55434-E28E-48F1-A998-777481F04967}" destId="{112B926D-655E-4E7A-A88A-3CAF55F60FB4}" srcOrd="0" destOrd="0" presId="urn:microsoft.com/office/officeart/2005/8/layout/list1"/>
    <dgm:cxn modelId="{196AF219-BE66-4E50-B6C8-FE248B72144C}" type="presParOf" srcId="{E6F55434-E28E-48F1-A998-777481F04967}" destId="{0D067E61-BF7B-44F8-B586-777DFA3C53D1}" srcOrd="1" destOrd="0" presId="urn:microsoft.com/office/officeart/2005/8/layout/list1"/>
    <dgm:cxn modelId="{206A6E9F-7EB2-4254-8F1A-AA6A71A37360}" type="presParOf" srcId="{71C44B90-63C9-44D9-B459-6DCE25E9930C}" destId="{BDBF42C5-9528-4036-9211-88CFEC7A2CE4}" srcOrd="5" destOrd="0" presId="urn:microsoft.com/office/officeart/2005/8/layout/list1"/>
    <dgm:cxn modelId="{2F7E114F-641A-424A-AD08-E2DF2571EF7C}" type="presParOf" srcId="{71C44B90-63C9-44D9-B459-6DCE25E9930C}" destId="{21CDC7E7-F169-4203-AB48-D49E29839371}" srcOrd="6" destOrd="0" presId="urn:microsoft.com/office/officeart/2005/8/layout/list1"/>
    <dgm:cxn modelId="{19B1AB25-1CB0-465E-BE62-748316025947}" type="presParOf" srcId="{71C44B90-63C9-44D9-B459-6DCE25E9930C}" destId="{7ACBB119-D30E-4E08-9667-DE632F8CCEB4}" srcOrd="7" destOrd="0" presId="urn:microsoft.com/office/officeart/2005/8/layout/list1"/>
    <dgm:cxn modelId="{7A475412-5FD9-4162-A68E-C33C73FD7361}" type="presParOf" srcId="{71C44B90-63C9-44D9-B459-6DCE25E9930C}" destId="{F849825C-7077-482E-9425-815030A78EFB}" srcOrd="8" destOrd="0" presId="urn:microsoft.com/office/officeart/2005/8/layout/list1"/>
    <dgm:cxn modelId="{64B6181E-F628-4787-921F-E6432B249F51}" type="presParOf" srcId="{F849825C-7077-482E-9425-815030A78EFB}" destId="{4CE9FE7A-710D-4962-86CD-5C9906E896E5}" srcOrd="0" destOrd="0" presId="urn:microsoft.com/office/officeart/2005/8/layout/list1"/>
    <dgm:cxn modelId="{BE4BF83D-8282-486B-89F2-6162D21EFE4C}" type="presParOf" srcId="{F849825C-7077-482E-9425-815030A78EFB}" destId="{28BB397D-891F-41E0-84A1-F9DBF91C992D}" srcOrd="1" destOrd="0" presId="urn:microsoft.com/office/officeart/2005/8/layout/list1"/>
    <dgm:cxn modelId="{B632382B-A4CB-4020-8154-568161D2F0B3}" type="presParOf" srcId="{71C44B90-63C9-44D9-B459-6DCE25E9930C}" destId="{CBF13785-07BC-4224-87A1-5CF830DC0564}" srcOrd="9" destOrd="0" presId="urn:microsoft.com/office/officeart/2005/8/layout/list1"/>
    <dgm:cxn modelId="{B235AF7B-1EAC-4D24-BF44-91919A5771D0}" type="presParOf" srcId="{71C44B90-63C9-44D9-B459-6DCE25E9930C}" destId="{4B55EF63-72DE-475C-8160-2111D2D1EB52}" srcOrd="10" destOrd="0" presId="urn:microsoft.com/office/officeart/2005/8/layout/list1"/>
    <dgm:cxn modelId="{27D0C29B-14E5-494B-A018-806D59509FD4}" type="presParOf" srcId="{71C44B90-63C9-44D9-B459-6DCE25E9930C}" destId="{348AB34C-DFFB-4058-8A49-5818E9E90416}" srcOrd="11" destOrd="0" presId="urn:microsoft.com/office/officeart/2005/8/layout/list1"/>
    <dgm:cxn modelId="{6C5CC2CB-86BA-4AFB-B9A7-04632EBDCC59}" type="presParOf" srcId="{71C44B90-63C9-44D9-B459-6DCE25E9930C}" destId="{D34FB3D8-6830-4A75-9856-FF572133A6A6}" srcOrd="12" destOrd="0" presId="urn:microsoft.com/office/officeart/2005/8/layout/list1"/>
    <dgm:cxn modelId="{129035ED-1EBB-4C2E-8C37-8E9DA79FEF7C}" type="presParOf" srcId="{D34FB3D8-6830-4A75-9856-FF572133A6A6}" destId="{D9D1FBB9-4E69-40D9-B429-E6FCC9D1C80F}" srcOrd="0" destOrd="0" presId="urn:microsoft.com/office/officeart/2005/8/layout/list1"/>
    <dgm:cxn modelId="{4E539215-4C6F-4EC6-B2A1-3FFF7E79DD91}" type="presParOf" srcId="{D34FB3D8-6830-4A75-9856-FF572133A6A6}" destId="{53892AFE-0DD1-4370-913E-70DDEB479EAA}" srcOrd="1" destOrd="0" presId="urn:microsoft.com/office/officeart/2005/8/layout/list1"/>
    <dgm:cxn modelId="{6AE968E7-A969-4684-B443-2BF426669F73}" type="presParOf" srcId="{71C44B90-63C9-44D9-B459-6DCE25E9930C}" destId="{8F9D6120-A472-45D6-9712-ACFA0DC6CA2C}" srcOrd="13" destOrd="0" presId="urn:microsoft.com/office/officeart/2005/8/layout/list1"/>
    <dgm:cxn modelId="{2BDEA297-E790-4209-8FBD-7DB795B72DB3}" type="presParOf" srcId="{71C44B90-63C9-44D9-B459-6DCE25E9930C}" destId="{66B2E4FB-65AC-4567-B476-013E82614065}" srcOrd="14" destOrd="0" presId="urn:microsoft.com/office/officeart/2005/8/layout/list1"/>
    <dgm:cxn modelId="{248BFFC5-8D45-4F2F-B1A8-29015B2A5582}" type="presParOf" srcId="{71C44B90-63C9-44D9-B459-6DCE25E9930C}" destId="{C620DD2F-5E0F-487C-8C8B-2C95D0F2A336}" srcOrd="15" destOrd="0" presId="urn:microsoft.com/office/officeart/2005/8/layout/list1"/>
    <dgm:cxn modelId="{6492104D-B895-410B-9737-33BAEDA879D2}" type="presParOf" srcId="{71C44B90-63C9-44D9-B459-6DCE25E9930C}" destId="{99C8B54B-B25D-479C-8576-84DB9DA6CC11}" srcOrd="16" destOrd="0" presId="urn:microsoft.com/office/officeart/2005/8/layout/list1"/>
    <dgm:cxn modelId="{62393A5E-EA58-4355-85CB-7A4D89B732BD}" type="presParOf" srcId="{99C8B54B-B25D-479C-8576-84DB9DA6CC11}" destId="{17593A42-A461-4158-B760-93F0E1E5491D}" srcOrd="0" destOrd="0" presId="urn:microsoft.com/office/officeart/2005/8/layout/list1"/>
    <dgm:cxn modelId="{212FF52A-18FF-4D6F-9BD7-681D08B019B0}" type="presParOf" srcId="{99C8B54B-B25D-479C-8576-84DB9DA6CC11}" destId="{08620269-A8C9-463B-BCE0-B7E0A4BA2FD9}" srcOrd="1" destOrd="0" presId="urn:microsoft.com/office/officeart/2005/8/layout/list1"/>
    <dgm:cxn modelId="{7A113669-2CEB-4E1B-A317-14C0CC02530C}" type="presParOf" srcId="{71C44B90-63C9-44D9-B459-6DCE25E9930C}" destId="{27E1B3CE-AE1B-484B-B9EB-9D5F0AF3A526}" srcOrd="17" destOrd="0" presId="urn:microsoft.com/office/officeart/2005/8/layout/list1"/>
    <dgm:cxn modelId="{6BA5A9A1-7291-48B0-8622-FC2BA8A891B7}" type="presParOf" srcId="{71C44B90-63C9-44D9-B459-6DCE25E9930C}" destId="{CD9A848A-B58F-43C1-85FB-F42B4A584B3A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027137-556D-4AD5-8951-5223E0DF4386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62CA252-16D0-40BF-9445-68146627636E}">
      <dgm:prSet phldrT="[Текст]" custT="1"/>
      <dgm:spPr>
        <a:solidFill>
          <a:srgbClr val="DA9896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Имидж-терапия</a:t>
          </a:r>
          <a:endParaRPr lang="ru-RU" sz="2000" b="1" dirty="0">
            <a:solidFill>
              <a:srgbClr val="002060"/>
            </a:solidFill>
          </a:endParaRPr>
        </a:p>
      </dgm:t>
    </dgm:pt>
    <dgm:pt modelId="{D0CB3CE7-C620-4DB0-A41D-F988F532184D}" type="parTrans" cxnId="{03863CB0-C01A-4225-98DB-E24393E6E63F}">
      <dgm:prSet/>
      <dgm:spPr/>
      <dgm:t>
        <a:bodyPr/>
        <a:lstStyle/>
        <a:p>
          <a:endParaRPr lang="ru-RU"/>
        </a:p>
      </dgm:t>
    </dgm:pt>
    <dgm:pt modelId="{1FA26EBA-082F-4D62-8654-163DFCF9293A}" type="sibTrans" cxnId="{03863CB0-C01A-4225-98DB-E24393E6E63F}">
      <dgm:prSet/>
      <dgm:spPr/>
      <dgm:t>
        <a:bodyPr/>
        <a:lstStyle/>
        <a:p>
          <a:endParaRPr lang="ru-RU"/>
        </a:p>
      </dgm:t>
    </dgm:pt>
    <dgm:pt modelId="{D8B32B7B-A378-4D41-AF6E-6C8489FA90D6}">
      <dgm:prSet phldrT="[Текст]" custT="1"/>
      <dgm:spPr>
        <a:solidFill>
          <a:srgbClr val="B09FC5">
            <a:alpha val="55686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Сочинение сказок</a:t>
          </a:r>
          <a:endParaRPr lang="ru-RU" sz="2000" b="1" dirty="0">
            <a:solidFill>
              <a:srgbClr val="002060"/>
            </a:solidFill>
          </a:endParaRPr>
        </a:p>
      </dgm:t>
    </dgm:pt>
    <dgm:pt modelId="{4DE88ABC-8775-4061-85F8-E90511CC9BAF}" type="parTrans" cxnId="{ABF27EF5-1B2B-4DB9-A76F-6F92C60E8F54}">
      <dgm:prSet/>
      <dgm:spPr/>
      <dgm:t>
        <a:bodyPr/>
        <a:lstStyle/>
        <a:p>
          <a:endParaRPr lang="ru-RU"/>
        </a:p>
      </dgm:t>
    </dgm:pt>
    <dgm:pt modelId="{ECEC110A-6B59-45A2-A538-A59EB2BE7C76}" type="sibTrans" cxnId="{ABF27EF5-1B2B-4DB9-A76F-6F92C60E8F54}">
      <dgm:prSet/>
      <dgm:spPr/>
      <dgm:t>
        <a:bodyPr/>
        <a:lstStyle/>
        <a:p>
          <a:endParaRPr lang="ru-RU"/>
        </a:p>
      </dgm:t>
    </dgm:pt>
    <dgm:pt modelId="{9D394BF6-063B-4B14-AF37-7C8FE00C37BB}">
      <dgm:prSet phldrT="[Текст]" custT="1"/>
      <dgm:spPr>
        <a:solidFill>
          <a:srgbClr val="FBCDA7"/>
        </a:solidFill>
      </dgm:spPr>
      <dgm:t>
        <a:bodyPr/>
        <a:lstStyle/>
        <a:p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Куклотерапия</a:t>
          </a:r>
          <a:endParaRPr lang="ru-RU" sz="2000" b="1" dirty="0">
            <a:solidFill>
              <a:srgbClr val="002060"/>
            </a:solidFill>
          </a:endParaRPr>
        </a:p>
      </dgm:t>
    </dgm:pt>
    <dgm:pt modelId="{A285EFE2-4F2A-408A-9B9B-55681130D270}" type="parTrans" cxnId="{217CC243-26AF-4F42-9CCB-A9F28FCB6B4D}">
      <dgm:prSet/>
      <dgm:spPr/>
      <dgm:t>
        <a:bodyPr/>
        <a:lstStyle/>
        <a:p>
          <a:endParaRPr lang="ru-RU"/>
        </a:p>
      </dgm:t>
    </dgm:pt>
    <dgm:pt modelId="{164A2D9E-E515-47C4-B2C1-D2B53AB783F0}" type="sibTrans" cxnId="{217CC243-26AF-4F42-9CCB-A9F28FCB6B4D}">
      <dgm:prSet/>
      <dgm:spPr/>
      <dgm:t>
        <a:bodyPr/>
        <a:lstStyle/>
        <a:p>
          <a:endParaRPr lang="ru-RU"/>
        </a:p>
      </dgm:t>
    </dgm:pt>
    <dgm:pt modelId="{602C426B-4F79-42DE-A9E7-8C27DFC1BE41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Игры-драматизации</a:t>
          </a:r>
          <a:endParaRPr lang="ru-RU" sz="2000" b="1" dirty="0">
            <a:solidFill>
              <a:srgbClr val="002060"/>
            </a:solidFill>
          </a:endParaRPr>
        </a:p>
      </dgm:t>
    </dgm:pt>
    <dgm:pt modelId="{838BF746-A974-4A8D-A2CE-ABD296A32A00}" type="parTrans" cxnId="{170EAEDB-0026-4BDE-81D4-F1727DD74E81}">
      <dgm:prSet/>
      <dgm:spPr/>
      <dgm:t>
        <a:bodyPr/>
        <a:lstStyle/>
        <a:p>
          <a:endParaRPr lang="ru-RU"/>
        </a:p>
      </dgm:t>
    </dgm:pt>
    <dgm:pt modelId="{D5B2A5E7-5ABF-45FE-9738-709C0ED29AC8}" type="sibTrans" cxnId="{170EAEDB-0026-4BDE-81D4-F1727DD74E81}">
      <dgm:prSet/>
      <dgm:spPr/>
      <dgm:t>
        <a:bodyPr/>
        <a:lstStyle/>
        <a:p>
          <a:endParaRPr lang="ru-RU"/>
        </a:p>
      </dgm:t>
    </dgm:pt>
    <dgm:pt modelId="{DB0FA3F1-9D48-4323-8239-19909E3BD260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Рассказывание сказок</a:t>
          </a:r>
          <a:endParaRPr lang="ru-RU" sz="2000" b="1" dirty="0">
            <a:solidFill>
              <a:srgbClr val="002060"/>
            </a:solidFill>
          </a:endParaRPr>
        </a:p>
      </dgm:t>
    </dgm:pt>
    <dgm:pt modelId="{4648BF4D-948E-4A19-ACA7-CC6F6DB9980D}" type="parTrans" cxnId="{F1BD9DC2-2A03-4D0A-8657-493A74557950}">
      <dgm:prSet/>
      <dgm:spPr/>
      <dgm:t>
        <a:bodyPr/>
        <a:lstStyle/>
        <a:p>
          <a:endParaRPr lang="ru-RU"/>
        </a:p>
      </dgm:t>
    </dgm:pt>
    <dgm:pt modelId="{DFBF9F42-4BC9-45A5-9CC9-FF7C7141ABFC}" type="sibTrans" cxnId="{F1BD9DC2-2A03-4D0A-8657-493A74557950}">
      <dgm:prSet/>
      <dgm:spPr/>
      <dgm:t>
        <a:bodyPr/>
        <a:lstStyle/>
        <a:p>
          <a:endParaRPr lang="ru-RU"/>
        </a:p>
      </dgm:t>
    </dgm:pt>
    <dgm:pt modelId="{5BBEC046-6B74-4E9E-8524-CD552838A4B9}">
      <dgm:prSet custT="1"/>
      <dgm:spPr>
        <a:solidFill>
          <a:srgbClr val="8AC9DA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Медитация</a:t>
          </a:r>
        </a:p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сказку</a:t>
          </a:r>
          <a:endParaRPr lang="ru-RU" sz="2000" b="1" dirty="0">
            <a:solidFill>
              <a:srgbClr val="002060"/>
            </a:solidFill>
          </a:endParaRPr>
        </a:p>
      </dgm:t>
    </dgm:pt>
    <dgm:pt modelId="{080BA1A4-8CB8-4EDA-88E8-21995EA2512D}" type="parTrans" cxnId="{47577174-C8D0-4E4C-84E1-56129BB03B90}">
      <dgm:prSet/>
      <dgm:spPr/>
      <dgm:t>
        <a:bodyPr/>
        <a:lstStyle/>
        <a:p>
          <a:endParaRPr lang="ru-RU"/>
        </a:p>
      </dgm:t>
    </dgm:pt>
    <dgm:pt modelId="{C3CB499E-C4B0-4531-A26B-0D9AB80060E2}" type="sibTrans" cxnId="{47577174-C8D0-4E4C-84E1-56129BB03B90}">
      <dgm:prSet/>
      <dgm:spPr/>
      <dgm:t>
        <a:bodyPr/>
        <a:lstStyle/>
        <a:p>
          <a:endParaRPr lang="ru-RU"/>
        </a:p>
      </dgm:t>
    </dgm:pt>
    <dgm:pt modelId="{19591839-B765-440B-8C87-EBAFBB3CA4EF}" type="pres">
      <dgm:prSet presAssocID="{FE027137-556D-4AD5-8951-5223E0DF43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785C17-6FA2-4060-9ECD-024FBBC3EF09}" type="pres">
      <dgm:prSet presAssocID="{B62CA252-16D0-40BF-9445-68146627636E}" presName="node" presStyleLbl="node1" presStyleIdx="0" presStyleCnt="6" custScaleX="138918" custRadScaleRad="99357" custRadScaleInc="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D7B4B-BE28-4327-A3EE-BA7A7334B895}" type="pres">
      <dgm:prSet presAssocID="{B62CA252-16D0-40BF-9445-68146627636E}" presName="spNode" presStyleCnt="0"/>
      <dgm:spPr/>
    </dgm:pt>
    <dgm:pt modelId="{C9A4A51C-97B2-455D-BFD6-EDC63F5D74B1}" type="pres">
      <dgm:prSet presAssocID="{1FA26EBA-082F-4D62-8654-163DFCF9293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3DBF974C-9C0C-4BE0-9A5F-CA87350F6A08}" type="pres">
      <dgm:prSet presAssocID="{DB0FA3F1-9D48-4323-8239-19909E3BD260}" presName="node" presStyleLbl="node1" presStyleIdx="1" presStyleCnt="6" custScaleX="149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4C4F0-0FE4-4D03-9245-0041A2063EA6}" type="pres">
      <dgm:prSet presAssocID="{DB0FA3F1-9D48-4323-8239-19909E3BD260}" presName="spNode" presStyleCnt="0"/>
      <dgm:spPr/>
    </dgm:pt>
    <dgm:pt modelId="{A4A2D6CD-3B8E-47AB-A277-1568233E55BF}" type="pres">
      <dgm:prSet presAssocID="{DFBF9F42-4BC9-45A5-9CC9-FF7C7141ABFC}" presName="sibTrans" presStyleLbl="sibTrans1D1" presStyleIdx="1" presStyleCnt="6"/>
      <dgm:spPr/>
      <dgm:t>
        <a:bodyPr/>
        <a:lstStyle/>
        <a:p>
          <a:endParaRPr lang="ru-RU"/>
        </a:p>
      </dgm:t>
    </dgm:pt>
    <dgm:pt modelId="{99248995-618B-4C71-951F-B75D05675B91}" type="pres">
      <dgm:prSet presAssocID="{D8B32B7B-A378-4D41-AF6E-6C8489FA90D6}" presName="node" presStyleLbl="node1" presStyleIdx="2" presStyleCnt="6" custScaleX="120359" custRadScaleRad="100254" custRadScaleInc="-57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47095-C3B0-42A6-93B4-F86ED45AD6BB}" type="pres">
      <dgm:prSet presAssocID="{D8B32B7B-A378-4D41-AF6E-6C8489FA90D6}" presName="spNode" presStyleCnt="0"/>
      <dgm:spPr/>
    </dgm:pt>
    <dgm:pt modelId="{67268983-6EB1-4CC6-9EFE-E657BDC4CAB0}" type="pres">
      <dgm:prSet presAssocID="{ECEC110A-6B59-45A2-A538-A59EB2BE7C76}" presName="sibTrans" presStyleLbl="sibTrans1D1" presStyleIdx="2" presStyleCnt="6"/>
      <dgm:spPr/>
      <dgm:t>
        <a:bodyPr/>
        <a:lstStyle/>
        <a:p>
          <a:endParaRPr lang="ru-RU"/>
        </a:p>
      </dgm:t>
    </dgm:pt>
    <dgm:pt modelId="{4353F8D4-8008-42CD-8207-9EE936D86EE9}" type="pres">
      <dgm:prSet presAssocID="{5BBEC046-6B74-4E9E-8524-CD552838A4B9}" presName="node" presStyleLbl="node1" presStyleIdx="3" presStyleCnt="6" custScaleX="130972" custRadScaleRad="86584" custRadScaleInc="-29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83A15-8020-4CA9-B987-4F42575962EA}" type="pres">
      <dgm:prSet presAssocID="{5BBEC046-6B74-4E9E-8524-CD552838A4B9}" presName="spNode" presStyleCnt="0"/>
      <dgm:spPr/>
    </dgm:pt>
    <dgm:pt modelId="{1A2EBADF-2BD7-49DA-89F2-2A3A15BC8B96}" type="pres">
      <dgm:prSet presAssocID="{C3CB499E-C4B0-4531-A26B-0D9AB80060E2}" presName="sibTrans" presStyleLbl="sibTrans1D1" presStyleIdx="3" presStyleCnt="6"/>
      <dgm:spPr/>
      <dgm:t>
        <a:bodyPr/>
        <a:lstStyle/>
        <a:p>
          <a:endParaRPr lang="ru-RU"/>
        </a:p>
      </dgm:t>
    </dgm:pt>
    <dgm:pt modelId="{AC079191-E073-4B12-A8DE-ADEFC543F253}" type="pres">
      <dgm:prSet presAssocID="{9D394BF6-063B-4B14-AF37-7C8FE00C37BB}" presName="node" presStyleLbl="node1" presStyleIdx="4" presStyleCnt="6" custScaleX="131781" custRadScaleRad="101817" custRadScaleInc="30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9180A-4BA7-4F36-B7F5-E59F34EFB372}" type="pres">
      <dgm:prSet presAssocID="{9D394BF6-063B-4B14-AF37-7C8FE00C37BB}" presName="spNode" presStyleCnt="0"/>
      <dgm:spPr/>
    </dgm:pt>
    <dgm:pt modelId="{1EB19404-87BC-4626-B4D5-84131B20CB01}" type="pres">
      <dgm:prSet presAssocID="{164A2D9E-E515-47C4-B2C1-D2B53AB783F0}" presName="sibTrans" presStyleLbl="sibTrans1D1" presStyleIdx="4" presStyleCnt="6"/>
      <dgm:spPr/>
      <dgm:t>
        <a:bodyPr/>
        <a:lstStyle/>
        <a:p>
          <a:endParaRPr lang="ru-RU"/>
        </a:p>
      </dgm:t>
    </dgm:pt>
    <dgm:pt modelId="{5089F67E-3085-4E0C-8C68-7C56C70F0829}" type="pres">
      <dgm:prSet presAssocID="{602C426B-4F79-42DE-A9E7-8C27DFC1BE41}" presName="node" presStyleLbl="node1" presStyleIdx="5" presStyleCnt="6" custScaleX="160433" custRadScaleRad="99318" custRadScaleInc="-25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08015-9C75-429A-9A31-CD054DFF70FB}" type="pres">
      <dgm:prSet presAssocID="{602C426B-4F79-42DE-A9E7-8C27DFC1BE41}" presName="spNode" presStyleCnt="0"/>
      <dgm:spPr/>
    </dgm:pt>
    <dgm:pt modelId="{5BBD886F-E07E-4116-BD77-B5963C36F0C7}" type="pres">
      <dgm:prSet presAssocID="{D5B2A5E7-5ABF-45FE-9738-709C0ED29AC8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F1BD9DC2-2A03-4D0A-8657-493A74557950}" srcId="{FE027137-556D-4AD5-8951-5223E0DF4386}" destId="{DB0FA3F1-9D48-4323-8239-19909E3BD260}" srcOrd="1" destOrd="0" parTransId="{4648BF4D-948E-4A19-ACA7-CC6F6DB9980D}" sibTransId="{DFBF9F42-4BC9-45A5-9CC9-FF7C7141ABFC}"/>
    <dgm:cxn modelId="{0D4E774A-E371-4696-B40C-55681C913CA8}" type="presOf" srcId="{D8B32B7B-A378-4D41-AF6E-6C8489FA90D6}" destId="{99248995-618B-4C71-951F-B75D05675B91}" srcOrd="0" destOrd="0" presId="urn:microsoft.com/office/officeart/2005/8/layout/cycle5"/>
    <dgm:cxn modelId="{A68BCE81-CCCE-4BD0-84A0-D9D8BC9D4EC2}" type="presOf" srcId="{1FA26EBA-082F-4D62-8654-163DFCF9293A}" destId="{C9A4A51C-97B2-455D-BFD6-EDC63F5D74B1}" srcOrd="0" destOrd="0" presId="urn:microsoft.com/office/officeart/2005/8/layout/cycle5"/>
    <dgm:cxn modelId="{A80A4D67-CF8E-4E0B-9393-0A1583904536}" type="presOf" srcId="{602C426B-4F79-42DE-A9E7-8C27DFC1BE41}" destId="{5089F67E-3085-4E0C-8C68-7C56C70F0829}" srcOrd="0" destOrd="0" presId="urn:microsoft.com/office/officeart/2005/8/layout/cycle5"/>
    <dgm:cxn modelId="{DACB5254-8EF2-483A-948B-90B9179B03B1}" type="presOf" srcId="{5BBEC046-6B74-4E9E-8524-CD552838A4B9}" destId="{4353F8D4-8008-42CD-8207-9EE936D86EE9}" srcOrd="0" destOrd="0" presId="urn:microsoft.com/office/officeart/2005/8/layout/cycle5"/>
    <dgm:cxn modelId="{217CC243-26AF-4F42-9CCB-A9F28FCB6B4D}" srcId="{FE027137-556D-4AD5-8951-5223E0DF4386}" destId="{9D394BF6-063B-4B14-AF37-7C8FE00C37BB}" srcOrd="4" destOrd="0" parTransId="{A285EFE2-4F2A-408A-9B9B-55681130D270}" sibTransId="{164A2D9E-E515-47C4-B2C1-D2B53AB783F0}"/>
    <dgm:cxn modelId="{FCAD1241-7969-4685-87DB-DF71285EF6FB}" type="presOf" srcId="{FE027137-556D-4AD5-8951-5223E0DF4386}" destId="{19591839-B765-440B-8C87-EBAFBB3CA4EF}" srcOrd="0" destOrd="0" presId="urn:microsoft.com/office/officeart/2005/8/layout/cycle5"/>
    <dgm:cxn modelId="{47577174-C8D0-4E4C-84E1-56129BB03B90}" srcId="{FE027137-556D-4AD5-8951-5223E0DF4386}" destId="{5BBEC046-6B74-4E9E-8524-CD552838A4B9}" srcOrd="3" destOrd="0" parTransId="{080BA1A4-8CB8-4EDA-88E8-21995EA2512D}" sibTransId="{C3CB499E-C4B0-4531-A26B-0D9AB80060E2}"/>
    <dgm:cxn modelId="{BC055502-2778-4602-97A1-2A1014EB0A2D}" type="presOf" srcId="{D5B2A5E7-5ABF-45FE-9738-709C0ED29AC8}" destId="{5BBD886F-E07E-4116-BD77-B5963C36F0C7}" srcOrd="0" destOrd="0" presId="urn:microsoft.com/office/officeart/2005/8/layout/cycle5"/>
    <dgm:cxn modelId="{287DC78E-0704-44A1-8915-0988C1C8254E}" type="presOf" srcId="{DFBF9F42-4BC9-45A5-9CC9-FF7C7141ABFC}" destId="{A4A2D6CD-3B8E-47AB-A277-1568233E55BF}" srcOrd="0" destOrd="0" presId="urn:microsoft.com/office/officeart/2005/8/layout/cycle5"/>
    <dgm:cxn modelId="{3D6E008B-CAEE-45A6-ABB8-C71621927357}" type="presOf" srcId="{164A2D9E-E515-47C4-B2C1-D2B53AB783F0}" destId="{1EB19404-87BC-4626-B4D5-84131B20CB01}" srcOrd="0" destOrd="0" presId="urn:microsoft.com/office/officeart/2005/8/layout/cycle5"/>
    <dgm:cxn modelId="{BB617096-9A6E-494B-9F67-29045254B4C2}" type="presOf" srcId="{ECEC110A-6B59-45A2-A538-A59EB2BE7C76}" destId="{67268983-6EB1-4CC6-9EFE-E657BDC4CAB0}" srcOrd="0" destOrd="0" presId="urn:microsoft.com/office/officeart/2005/8/layout/cycle5"/>
    <dgm:cxn modelId="{62C1F4D0-29C9-4D5A-ADDE-DBC696E21BA9}" type="presOf" srcId="{9D394BF6-063B-4B14-AF37-7C8FE00C37BB}" destId="{AC079191-E073-4B12-A8DE-ADEFC543F253}" srcOrd="0" destOrd="0" presId="urn:microsoft.com/office/officeart/2005/8/layout/cycle5"/>
    <dgm:cxn modelId="{E82BFD15-736B-4E5F-A435-79828ABFDC69}" type="presOf" srcId="{DB0FA3F1-9D48-4323-8239-19909E3BD260}" destId="{3DBF974C-9C0C-4BE0-9A5F-CA87350F6A08}" srcOrd="0" destOrd="0" presId="urn:microsoft.com/office/officeart/2005/8/layout/cycle5"/>
    <dgm:cxn modelId="{ABF27EF5-1B2B-4DB9-A76F-6F92C60E8F54}" srcId="{FE027137-556D-4AD5-8951-5223E0DF4386}" destId="{D8B32B7B-A378-4D41-AF6E-6C8489FA90D6}" srcOrd="2" destOrd="0" parTransId="{4DE88ABC-8775-4061-85F8-E90511CC9BAF}" sibTransId="{ECEC110A-6B59-45A2-A538-A59EB2BE7C76}"/>
    <dgm:cxn modelId="{30192F68-E144-4CA1-979E-D666CA71D5D2}" type="presOf" srcId="{B62CA252-16D0-40BF-9445-68146627636E}" destId="{20785C17-6FA2-4060-9ECD-024FBBC3EF09}" srcOrd="0" destOrd="0" presId="urn:microsoft.com/office/officeart/2005/8/layout/cycle5"/>
    <dgm:cxn modelId="{170EAEDB-0026-4BDE-81D4-F1727DD74E81}" srcId="{FE027137-556D-4AD5-8951-5223E0DF4386}" destId="{602C426B-4F79-42DE-A9E7-8C27DFC1BE41}" srcOrd="5" destOrd="0" parTransId="{838BF746-A974-4A8D-A2CE-ABD296A32A00}" sibTransId="{D5B2A5E7-5ABF-45FE-9738-709C0ED29AC8}"/>
    <dgm:cxn modelId="{FD77B59B-31D2-4EEF-9FE1-ABB503328F13}" type="presOf" srcId="{C3CB499E-C4B0-4531-A26B-0D9AB80060E2}" destId="{1A2EBADF-2BD7-49DA-89F2-2A3A15BC8B96}" srcOrd="0" destOrd="0" presId="urn:microsoft.com/office/officeart/2005/8/layout/cycle5"/>
    <dgm:cxn modelId="{03863CB0-C01A-4225-98DB-E24393E6E63F}" srcId="{FE027137-556D-4AD5-8951-5223E0DF4386}" destId="{B62CA252-16D0-40BF-9445-68146627636E}" srcOrd="0" destOrd="0" parTransId="{D0CB3CE7-C620-4DB0-A41D-F988F532184D}" sibTransId="{1FA26EBA-082F-4D62-8654-163DFCF9293A}"/>
    <dgm:cxn modelId="{DFB62D99-989D-4544-BDB8-95C17C93696D}" type="presParOf" srcId="{19591839-B765-440B-8C87-EBAFBB3CA4EF}" destId="{20785C17-6FA2-4060-9ECD-024FBBC3EF09}" srcOrd="0" destOrd="0" presId="urn:microsoft.com/office/officeart/2005/8/layout/cycle5"/>
    <dgm:cxn modelId="{03794F6A-2CF6-484C-AB4C-14085C23B7BA}" type="presParOf" srcId="{19591839-B765-440B-8C87-EBAFBB3CA4EF}" destId="{218D7B4B-BE28-4327-A3EE-BA7A7334B895}" srcOrd="1" destOrd="0" presId="urn:microsoft.com/office/officeart/2005/8/layout/cycle5"/>
    <dgm:cxn modelId="{F93F07EE-D73D-48D8-AB80-5FD66F550038}" type="presParOf" srcId="{19591839-B765-440B-8C87-EBAFBB3CA4EF}" destId="{C9A4A51C-97B2-455D-BFD6-EDC63F5D74B1}" srcOrd="2" destOrd="0" presId="urn:microsoft.com/office/officeart/2005/8/layout/cycle5"/>
    <dgm:cxn modelId="{A85FF0BD-119E-48C5-BFA6-5A5DAE43712A}" type="presParOf" srcId="{19591839-B765-440B-8C87-EBAFBB3CA4EF}" destId="{3DBF974C-9C0C-4BE0-9A5F-CA87350F6A08}" srcOrd="3" destOrd="0" presId="urn:microsoft.com/office/officeart/2005/8/layout/cycle5"/>
    <dgm:cxn modelId="{67A7F311-E474-4841-9D8B-0F70BF0E7847}" type="presParOf" srcId="{19591839-B765-440B-8C87-EBAFBB3CA4EF}" destId="{BA54C4F0-0FE4-4D03-9245-0041A2063EA6}" srcOrd="4" destOrd="0" presId="urn:microsoft.com/office/officeart/2005/8/layout/cycle5"/>
    <dgm:cxn modelId="{3B470892-C150-4A2B-8B86-CBFA400077E0}" type="presParOf" srcId="{19591839-B765-440B-8C87-EBAFBB3CA4EF}" destId="{A4A2D6CD-3B8E-47AB-A277-1568233E55BF}" srcOrd="5" destOrd="0" presId="urn:microsoft.com/office/officeart/2005/8/layout/cycle5"/>
    <dgm:cxn modelId="{4BF6742D-540D-4DA8-910E-09B7DEB6AEC6}" type="presParOf" srcId="{19591839-B765-440B-8C87-EBAFBB3CA4EF}" destId="{99248995-618B-4C71-951F-B75D05675B91}" srcOrd="6" destOrd="0" presId="urn:microsoft.com/office/officeart/2005/8/layout/cycle5"/>
    <dgm:cxn modelId="{58874C4B-25A0-471E-AE46-FF3E5CC204B2}" type="presParOf" srcId="{19591839-B765-440B-8C87-EBAFBB3CA4EF}" destId="{D9447095-C3B0-42A6-93B4-F86ED45AD6BB}" srcOrd="7" destOrd="0" presId="urn:microsoft.com/office/officeart/2005/8/layout/cycle5"/>
    <dgm:cxn modelId="{5E9865A8-C0A9-4301-AF46-D26BA73E7680}" type="presParOf" srcId="{19591839-B765-440B-8C87-EBAFBB3CA4EF}" destId="{67268983-6EB1-4CC6-9EFE-E657BDC4CAB0}" srcOrd="8" destOrd="0" presId="urn:microsoft.com/office/officeart/2005/8/layout/cycle5"/>
    <dgm:cxn modelId="{F2A170EC-9DAA-4B81-80CB-78AD4A8A844E}" type="presParOf" srcId="{19591839-B765-440B-8C87-EBAFBB3CA4EF}" destId="{4353F8D4-8008-42CD-8207-9EE936D86EE9}" srcOrd="9" destOrd="0" presId="urn:microsoft.com/office/officeart/2005/8/layout/cycle5"/>
    <dgm:cxn modelId="{F3EC1D68-F5F9-4C50-8FFA-FA41C0B1C09F}" type="presParOf" srcId="{19591839-B765-440B-8C87-EBAFBB3CA4EF}" destId="{9FE83A15-8020-4CA9-B987-4F42575962EA}" srcOrd="10" destOrd="0" presId="urn:microsoft.com/office/officeart/2005/8/layout/cycle5"/>
    <dgm:cxn modelId="{DF8B3398-577A-4FBB-A9D5-67AD83959E36}" type="presParOf" srcId="{19591839-B765-440B-8C87-EBAFBB3CA4EF}" destId="{1A2EBADF-2BD7-49DA-89F2-2A3A15BC8B96}" srcOrd="11" destOrd="0" presId="urn:microsoft.com/office/officeart/2005/8/layout/cycle5"/>
    <dgm:cxn modelId="{9CC8510B-D862-481B-859F-C0A741BCBC78}" type="presParOf" srcId="{19591839-B765-440B-8C87-EBAFBB3CA4EF}" destId="{AC079191-E073-4B12-A8DE-ADEFC543F253}" srcOrd="12" destOrd="0" presId="urn:microsoft.com/office/officeart/2005/8/layout/cycle5"/>
    <dgm:cxn modelId="{9E2C7511-69F0-41BD-8386-5A5540679BE7}" type="presParOf" srcId="{19591839-B765-440B-8C87-EBAFBB3CA4EF}" destId="{13B9180A-4BA7-4F36-B7F5-E59F34EFB372}" srcOrd="13" destOrd="0" presId="urn:microsoft.com/office/officeart/2005/8/layout/cycle5"/>
    <dgm:cxn modelId="{4F2953D3-C18D-4B5B-B277-B2CC20F7E0E5}" type="presParOf" srcId="{19591839-B765-440B-8C87-EBAFBB3CA4EF}" destId="{1EB19404-87BC-4626-B4D5-84131B20CB01}" srcOrd="14" destOrd="0" presId="urn:microsoft.com/office/officeart/2005/8/layout/cycle5"/>
    <dgm:cxn modelId="{73684C8F-1C25-49DD-90AF-59221F00C6A1}" type="presParOf" srcId="{19591839-B765-440B-8C87-EBAFBB3CA4EF}" destId="{5089F67E-3085-4E0C-8C68-7C56C70F0829}" srcOrd="15" destOrd="0" presId="urn:microsoft.com/office/officeart/2005/8/layout/cycle5"/>
    <dgm:cxn modelId="{09C22339-2ACA-4CE9-8ECA-F5A0A2317912}" type="presParOf" srcId="{19591839-B765-440B-8C87-EBAFBB3CA4EF}" destId="{BA808015-9C75-429A-9A31-CD054DFF70FB}" srcOrd="16" destOrd="0" presId="urn:microsoft.com/office/officeart/2005/8/layout/cycle5"/>
    <dgm:cxn modelId="{3BD8D0B1-0DF6-4D0A-B2AB-111CA0CBC2C2}" type="presParOf" srcId="{19591839-B765-440B-8C87-EBAFBB3CA4EF}" destId="{5BBD886F-E07E-4116-BD77-B5963C36F0C7}" srcOrd="17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2CAA4-260E-4717-97AB-EB311907C0F6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A01F6-E2A8-4ECF-9312-175FE75D7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01F6-E2A8-4ECF-9312-175FE75D74C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сплатные детские рамки для фотошопа скачать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64" y="0"/>
            <a:ext cx="91440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«Сказкотерапия, как универсальный метод развития и коррекции детей с ОВЗ»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0" y="214290"/>
            <a:ext cx="9144000" cy="6429420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PA2102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1071546"/>
            <a:ext cx="450059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K:\фото настя\PA2202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3786190"/>
            <a:ext cx="457203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0" y="0"/>
            <a:ext cx="9144000" cy="6429420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00232" y="214290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Медитация на сказку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072066" y="928670"/>
            <a:ext cx="3143272" cy="128588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1000109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Перевоплощение в животных (живое существо)</a:t>
            </a:r>
          </a:p>
          <a:p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K:\фото настя\PA2202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1142984"/>
            <a:ext cx="335758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Народные сказки со всего света V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142984"/>
            <a:ext cx="1428760" cy="240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K:\фото настя\PA2202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48" y="3357562"/>
            <a:ext cx="4000528" cy="300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@дневники - Волчье логово"/>
          <p:cNvPicPr>
            <a:picLocks noChangeAspect="1" noChangeArrowheads="1"/>
          </p:cNvPicPr>
          <p:nvPr/>
        </p:nvPicPr>
        <p:blipFill>
          <a:blip r:embed="rId7" cstate="print"/>
          <a:srcRect l="4456" t="11765" r="4950"/>
          <a:stretch>
            <a:fillRect/>
          </a:stretch>
        </p:blipFill>
        <p:spPr bwMode="auto">
          <a:xfrm>
            <a:off x="1428728" y="4429132"/>
            <a:ext cx="2857520" cy="192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0" y="214290"/>
            <a:ext cx="9144000" cy="6429420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Изучаемое слово - separaten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500438"/>
            <a:ext cx="2852718" cy="296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Распакованный клипарт &quot;Кролики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email"/>
          <a:srcRect t="-2325"/>
          <a:stretch>
            <a:fillRect/>
          </a:stretch>
        </p:blipFill>
        <p:spPr bwMode="auto">
          <a:xfrm flipH="1">
            <a:off x="857224" y="714356"/>
            <a:ext cx="2428892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K:\фото настя\PA2202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2" y="928670"/>
            <a:ext cx="407196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K:\фото настя\PA22021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28662" y="3357562"/>
            <a:ext cx="428628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0" y="214290"/>
            <a:ext cx="9144000" cy="6429420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5143504" y="500042"/>
            <a:ext cx="3214710" cy="107157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Перевоплощение в неживое существо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Миссия &quot;Фотошоп&quot; Клипарты и скрап наборы: Клипарт PNG - Природный камень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1714488"/>
            <a:ext cx="1785950" cy="1785950"/>
          </a:xfrm>
          <a:prstGeom prst="rect">
            <a:avLst/>
          </a:prstGeom>
          <a:noFill/>
        </p:spPr>
      </p:pic>
      <p:pic>
        <p:nvPicPr>
          <p:cNvPr id="4100" name="Picture 4" descr="Сказочный домик - Ольга Васильевна Смирнов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4071942"/>
            <a:ext cx="2571768" cy="2543157"/>
          </a:xfrm>
          <a:prstGeom prst="rect">
            <a:avLst/>
          </a:prstGeom>
          <a:noFill/>
        </p:spPr>
      </p:pic>
      <p:pic>
        <p:nvPicPr>
          <p:cNvPr id="2" name="Picture 2" descr="K:\фото настя\PA2202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1142984"/>
            <a:ext cx="39290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K:\фото настя\PA22023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86182" y="3571876"/>
            <a:ext cx="4357718" cy="307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0" y="0"/>
            <a:ext cx="9144000" cy="6429420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4786314" y="0"/>
            <a:ext cx="3786214" cy="107157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Упражнения с зеркалами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Детские картинки для детей - галлерея изображений, иллюстраций, картинок для детей - раздел: Рамки для фото - Фото: Детская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857232"/>
            <a:ext cx="7358114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K:\фото настя\PA2202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1285860"/>
            <a:ext cx="307183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K:\фото настя\PA22024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48" y="3857628"/>
            <a:ext cx="328614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0" y="214290"/>
            <a:ext cx="9144000" cy="6429420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5572132" y="357166"/>
            <a:ext cx="3143272" cy="92869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Изображение растений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Деревья - клипарт. Картин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142984"/>
            <a:ext cx="292892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K:\фото настя\PA2202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1214422"/>
            <a:ext cx="428628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Нaименовaния и рисунки деревьев - рисунки цифрами рок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6" y="3786190"/>
            <a:ext cx="3429024" cy="276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K:\фото настя\PA22023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0100" y="3786190"/>
            <a:ext cx="400052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14289"/>
          <a:ext cx="8643998" cy="6559622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41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Сценарий «»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Коррекционная работа: «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Речевое развитие»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Интеграция образовательных областей: 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«Социально – коммуникативное развитие»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 «Доброе животное »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Оборудование, материалы, ресурсы: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создавать условия для побуждения детей к речевой активности, развития эмоционально-личностной сферы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Коррекционная работа: образовательная область: «Речевое развитие »: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-создавать условия для развития связной, грамматически правильной монологической речи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-создавать условия для развития речевого творчества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-осуществлять развитие звуковой и интонационной культуры речи, фонематического слуха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Коррекционная работа: образовательная область: «Социально – коммуникативное развитие»: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-осуществлять развитие эмоционально-личностной сферы детей: развивать умение понимать и передавать эмоции и чувства других, побуждать детей выражать ответные эмоциональные реакции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Владислава Петровича Крапивина, пройдет сегодня в Центральной детской - 8 Декабря 2013 - Blog - Fotomonsters"/>
          <p:cNvPicPr>
            <a:picLocks noChangeAspect="1" noChangeArrowheads="1"/>
          </p:cNvPicPr>
          <p:nvPr/>
        </p:nvPicPr>
        <p:blipFill>
          <a:blip r:embed="rId4" cstate="email">
            <a:lum bright="20000" contrast="30000"/>
          </a:blip>
          <a:srcRect/>
          <a:stretch>
            <a:fillRect/>
          </a:stretch>
        </p:blipFill>
        <p:spPr bwMode="auto">
          <a:xfrm>
            <a:off x="395536" y="620688"/>
            <a:ext cx="2696314" cy="2952328"/>
          </a:xfrm>
          <a:prstGeom prst="rect">
            <a:avLst/>
          </a:prstGeom>
          <a:noFill/>
        </p:spPr>
      </p:pic>
      <p:pic>
        <p:nvPicPr>
          <p:cNvPr id="20484" name="Picture 4" descr="Жаркова Татьяна Ахаевна, учитель русского языка и литературы (Арефьевская сош), Франтикова Елена Валерьевна, учитель начальных к"/>
          <p:cNvPicPr>
            <a:picLocks noChangeAspect="1" noChangeArrowheads="1"/>
          </p:cNvPicPr>
          <p:nvPr/>
        </p:nvPicPr>
        <p:blipFill>
          <a:blip r:embed="rId5" cstate="email">
            <a:lum bright="20000" contrast="30000"/>
          </a:blip>
          <a:srcRect/>
          <a:stretch>
            <a:fillRect/>
          </a:stretch>
        </p:blipFill>
        <p:spPr bwMode="auto">
          <a:xfrm flipH="1">
            <a:off x="6948264" y="188640"/>
            <a:ext cx="1892605" cy="2845013"/>
          </a:xfrm>
          <a:prstGeom prst="rect">
            <a:avLst/>
          </a:prstGeom>
          <a:noFill/>
        </p:spPr>
      </p:pic>
      <p:pic>
        <p:nvPicPr>
          <p:cNvPr id="20486" name="Picture 6" descr="Золотые картинки"/>
          <p:cNvPicPr>
            <a:picLocks noChangeAspect="1" noChangeArrowheads="1"/>
          </p:cNvPicPr>
          <p:nvPr/>
        </p:nvPicPr>
        <p:blipFill>
          <a:blip r:embed="rId6" cstate="email">
            <a:lum bright="20000" contrast="20000"/>
          </a:blip>
          <a:srcRect/>
          <a:stretch>
            <a:fillRect/>
          </a:stretch>
        </p:blipFill>
        <p:spPr bwMode="auto">
          <a:xfrm>
            <a:off x="3275856" y="260648"/>
            <a:ext cx="2448272" cy="3099079"/>
          </a:xfrm>
          <a:prstGeom prst="rect">
            <a:avLst/>
          </a:prstGeom>
          <a:noFill/>
        </p:spPr>
      </p:pic>
      <p:pic>
        <p:nvPicPr>
          <p:cNvPr id="20488" name="Picture 8" descr="Колобок - Ольга Васильевна Смирнова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1115616" y="4077072"/>
            <a:ext cx="1775236" cy="2295564"/>
          </a:xfrm>
          <a:prstGeom prst="rect">
            <a:avLst/>
          </a:prstGeom>
          <a:noFill/>
        </p:spPr>
      </p:pic>
      <p:pic>
        <p:nvPicPr>
          <p:cNvPr id="20490" name="Picture 10" descr="Сказочно-фантазийный клипарт. - Элементы для дизайна - Клипарты PNG - Клипарты у Анны."/>
          <p:cNvPicPr>
            <a:picLocks noChangeAspect="1" noChangeArrowheads="1"/>
          </p:cNvPicPr>
          <p:nvPr/>
        </p:nvPicPr>
        <p:blipFill>
          <a:blip r:embed="rId8" cstate="email">
            <a:lum bright="40000" contrast="30000"/>
          </a:blip>
          <a:srcRect/>
          <a:stretch>
            <a:fillRect/>
          </a:stretch>
        </p:blipFill>
        <p:spPr bwMode="auto">
          <a:xfrm>
            <a:off x="5076056" y="2708920"/>
            <a:ext cx="3088838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Вертикальный свиток 7"/>
          <p:cNvSpPr/>
          <p:nvPr/>
        </p:nvSpPr>
        <p:spPr>
          <a:xfrm>
            <a:off x="0" y="571480"/>
            <a:ext cx="9144000" cy="5786478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Allpolus.com - все для дизайна и видеомонтажа. Photoshop, клипарты, футажи, шаблоны. &quot; Страница 7038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857224" y="1357298"/>
            <a:ext cx="7429552" cy="47863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71670" y="2357430"/>
            <a:ext cx="5500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сказкотерапии является здоровьесберегающей технологией, комплексной системой, направленной на коррекцию речевых нарушений, личностное развитие ребенка и сохранение его здоровья, и позволяет в рамках сказки решать обучающие, коррекционные, воспитательные задачи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0" y="214290"/>
            <a:ext cx="9144000" cy="6357982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214290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Цель: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500166" y="1000108"/>
          <a:ext cx="6096000" cy="513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0" y="214290"/>
            <a:ext cx="9144000" cy="6429420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14290"/>
            <a:ext cx="40719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428728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827584" y="980728"/>
          <a:ext cx="7488832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0" y="214290"/>
            <a:ext cx="9144000" cy="6357982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14290"/>
            <a:ext cx="3433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сказок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55576" y="1124744"/>
          <a:ext cx="78488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4866" y="0"/>
            <a:ext cx="60387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Сказкотерапия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работе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- логопеда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0" y="214290"/>
            <a:ext cx="9144000" cy="6429420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28860" y="214290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Имидж - терапия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A21018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24" y="1071546"/>
            <a:ext cx="4786346" cy="309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чать обои фон, обои, текстуры, зелёный стиль картинка 102…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0" y="214290"/>
            <a:ext cx="9144000" cy="6429420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1670" y="214290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Проигрывание сказок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A21019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1071546"/>
            <a:ext cx="450059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A21019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43306" y="3786190"/>
            <a:ext cx="464347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303</Words>
  <Application>Microsoft Office PowerPoint</Application>
  <PresentationFormat>Экран (4:3)</PresentationFormat>
  <Paragraphs>62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tr-42</cp:lastModifiedBy>
  <cp:revision>58</cp:revision>
  <dcterms:modified xsi:type="dcterms:W3CDTF">2020-03-11T15:35:00Z</dcterms:modified>
</cp:coreProperties>
</file>