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CEB526-EF89-4F03-B2E5-B11C75BF6F4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AFC805-AB22-4B3E-9A53-0C908731F2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Краевое государственное бюджетное образовательное учреждение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профессионального образования</a:t>
            </a:r>
            <a:b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«Алтайский краевой институт повышения квалификации работников образования»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					</a:t>
            </a:r>
            <a:r>
              <a:rPr lang="ru-RU" dirty="0"/>
              <a:t>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200796" cy="307183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рабочей программы по теме </a:t>
            </a:r>
          </a:p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у детей старшего дошкольного возраста творческих способностей с помощью техники оригами»</a:t>
            </a:r>
          </a:p>
          <a:p>
            <a:pPr algn="ctr"/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(кружковая работа «Волшебный квадратик»)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71604" y="0"/>
            <a:ext cx="757239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4286256"/>
            <a:ext cx="2857520" cy="1525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МБДОУ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компенсирующего вида №8 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«Солнышко», г. Новоалтайска 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Штепула Ольга Геннадьевна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607220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Барнаул</a:t>
            </a:r>
          </a:p>
          <a:p>
            <a:pPr algn="ctr"/>
            <a:r>
              <a:rPr lang="ru-RU" dirty="0" smtClean="0"/>
              <a:t>2013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Комплексно – тематическое планирование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Цель – осуществить комплексный интегративный подход к планированию содержания деятельности по теме: «Развитие у детей старшего дошкольного возраста творческих способностей с помощью техники оригами» (кружковая работа «Волшебный квадратик»).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Мониторинг реализации рабочей программы.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Мониторинг достижений детьми планируемых результатов проводится 2 раза в год:  в сентябре, итоговый – в мае. </a:t>
            </a:r>
          </a:p>
          <a:p>
            <a:pPr>
              <a:buNone/>
            </a:pPr>
            <a:r>
              <a:rPr lang="ru-RU" dirty="0" smtClean="0"/>
              <a:t>	Цель мониторинга - обеспечить комплексный подход к оценке промежуточных и итоговых результатов освоения образовательной программы для изучения оценки динамики достижения детей, развития их физических, интеллектуальных и личностных качеств;  результатов деятельности педагогов. </a:t>
            </a:r>
          </a:p>
          <a:p>
            <a:pPr>
              <a:buNone/>
            </a:pPr>
            <a:r>
              <a:rPr lang="ru-RU" dirty="0" smtClean="0"/>
              <a:t>	Методы мониторинга: наблюдение за детьми, анкетирование родителей и продукты детской деятельности.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называет,  различает  и применяет  в работе условные обозначения оригами.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соблюдает правила складывания из бумаги.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 самостоятельно изготавливает поделку от начала и до конца по схеме и образцу.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создает творческие композиции с изделиями, выполненными в технике оригами.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справедливо оценивает конечный</a:t>
            </a:r>
            <a:r>
              <a:rPr lang="ru-RU" b="1" dirty="0" smtClean="0"/>
              <a:t> </a:t>
            </a:r>
            <a:r>
              <a:rPr lang="ru-RU" dirty="0" smtClean="0"/>
              <a:t>результат  своей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используемой литературы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Афонькин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С.Ю,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Афонькина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Е.Ю. Игрушки из бумаги ., - СПб.: Литера, 2000г., 192с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Волшебные комочки: Пособие для занятий с детьми / Авт.-сост.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А.В.Белошистая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О.Г.Жукова.— М.: АРКТИ, 2006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Волшебная аппликация: Пособие для занятий с детьми / Авт.-сост. Н. Ю.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Зубрилин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Е.М. Богатырская, Н.И. Карманова – М.: АРКТИ,2010</a:t>
            </a:r>
          </a:p>
          <a:p>
            <a:pPr lvl="0">
              <a:lnSpc>
                <a:spcPct val="150000"/>
              </a:lnSpc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Мусиенко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С.В. «Оригами в детском саду»., - СПб.: Литера, 2004г.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Никитина А.В. Поделки в детском саду: Образцы и конспекты занятий. – СПб.: КАРО,2010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Пашкевич Т.Д.«Организация эффективного взаимодействия педагога дошкольного образовательного учреждении с детьми в условиях введения ФГТ»: учебно – методическое пособие. Барнаул: АКИПКРО, 2013. – 154 с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Петрова И.М. Волшебные полоски. Ручной труд для самых маленьких. – СПб.: ООО «Издательство «Детство-пресс»; 2009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Соколова С . Азбука оригами: - М.: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Эксимо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СПб.: Домино, 2004 г., 432 с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«Истоки творческих способностей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дарований детей на кончиках их пальцев.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пальцев, образно говоря, идут тончайшие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ручейки, которые питают источник творческой мысли.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Другими словами: чем больше мастерства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детской ладошке, тем умнее ребенок».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Сухомлинский В. 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6626" name="Picture 2" descr="C:\Users\пк\Desktop\рпритол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00438"/>
            <a:ext cx="4143404" cy="30003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26627" name="Picture 3" descr="C:\Users\пк\Desktop\images.jpeg"/>
          <p:cNvPicPr>
            <a:picLocks noChangeAspect="1" noChangeArrowheads="1"/>
          </p:cNvPicPr>
          <p:nvPr/>
        </p:nvPicPr>
        <p:blipFill>
          <a:blip r:embed="rId3"/>
          <a:srcRect b="10638"/>
          <a:stretch>
            <a:fillRect/>
          </a:stretch>
        </p:blipFill>
        <p:spPr bwMode="auto">
          <a:xfrm>
            <a:off x="5000628" y="3500438"/>
            <a:ext cx="3538545" cy="30003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Актуальность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Бумага – доступный для ребенка и универсальный материал – широко применяется не только в рисовании, аппликации, но и в художественном конструировании. Особенно привлекает дошкольников возможность самим создавать такие поделки из бумаги, которые затем будут использованы в играх, инсценировках, оформлении группы к праздникам, подарены на день рождения или к празднику своим родителям, воспитателям, друзьям. Данная программа предлагает решать обозначенную проблему через освоение детьми приемов работы с бумагой.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Цель программы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способствовать развитию творческих способностей детей средствами бумажной пластики и оригами. </a:t>
            </a:r>
          </a:p>
          <a:p>
            <a:endParaRPr lang="ru-RU" dirty="0"/>
          </a:p>
        </p:txBody>
      </p:sp>
      <p:pic>
        <p:nvPicPr>
          <p:cNvPr id="4" name="Picture 2" descr="G:\DCIM\114___04\IMG_20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14620"/>
            <a:ext cx="3429024" cy="4143380"/>
          </a:xfrm>
          <a:prstGeom prst="rect">
            <a:avLst/>
          </a:prstGeom>
          <a:noFill/>
        </p:spPr>
      </p:pic>
      <p:pic>
        <p:nvPicPr>
          <p:cNvPr id="5" name="Picture 3" descr="G:\DCIM\114___04\IMG_20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786034"/>
            <a:ext cx="357190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Задачи программы: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1.создать условия для формирования    творческих способностей  личности ребенка через использования техники оригами;</a:t>
            </a:r>
          </a:p>
          <a:p>
            <a:pPr>
              <a:buNone/>
            </a:pPr>
            <a:r>
              <a:rPr lang="ru-RU" dirty="0" smtClean="0"/>
              <a:t>2.  показать детям способы создания поделок из оригами, и применение их в различных видах деятельности;</a:t>
            </a:r>
          </a:p>
          <a:p>
            <a:pPr>
              <a:buNone/>
            </a:pPr>
            <a:r>
              <a:rPr lang="ru-RU" dirty="0" smtClean="0"/>
              <a:t>3.  пробудить интерес к искусству оригами;</a:t>
            </a:r>
          </a:p>
          <a:p>
            <a:pPr>
              <a:buNone/>
            </a:pPr>
            <a:r>
              <a:rPr lang="ru-RU" dirty="0" smtClean="0"/>
              <a:t>4.  содействовать развитию у детей эстетического восприятия;</a:t>
            </a:r>
          </a:p>
          <a:p>
            <a:pPr>
              <a:buNone/>
            </a:pPr>
            <a:r>
              <a:rPr lang="ru-RU" dirty="0" smtClean="0"/>
              <a:t>5.  стимулировать проявление инициативы, самостоятельности детей.</a:t>
            </a:r>
          </a:p>
          <a:p>
            <a:pPr>
              <a:buNone/>
            </a:pPr>
            <a:r>
              <a:rPr lang="ru-RU" dirty="0" smtClean="0"/>
              <a:t>6. способствовать развитию мелкой мускулатуры рук, воображения и фантазии.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 разработана в соответствии со следующими нормативными документами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-Федеральный закон  «Об образовании в РФ» от 29.12.2012г. </a:t>
            </a:r>
          </a:p>
          <a:p>
            <a:r>
              <a:rPr lang="ru-RU" dirty="0" smtClean="0"/>
              <a:t>-Типовое положение о дошкольном образовательном учреждении, утвержденное постановлением Правительства РФ от 12.09.2008г. № 666;</a:t>
            </a:r>
          </a:p>
          <a:p>
            <a:r>
              <a:rPr lang="ru-RU" dirty="0" smtClean="0"/>
              <a:t>-"Санитарно-эпидемиологические требования к устройству, содержанию и организации режима работы в дошкольных организациях"  2.4.1.2660-10 № 164 20.12.2010 г. </a:t>
            </a:r>
          </a:p>
          <a:p>
            <a:r>
              <a:rPr lang="ru-RU" dirty="0" smtClean="0"/>
              <a:t> -Федеральные государственные требования к структуре основной    общеобразовательной    программы дошкольного образования  (приказ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№ 655 от 23.11.2009 г.);</a:t>
            </a:r>
          </a:p>
          <a:p>
            <a:r>
              <a:rPr lang="ru-RU" dirty="0" smtClean="0"/>
              <a:t>Локальные акты:</a:t>
            </a:r>
          </a:p>
          <a:p>
            <a:r>
              <a:rPr lang="ru-RU" dirty="0" smtClean="0"/>
              <a:t> -Устав  МБДОУ  компенсирующего вида № 8 «Солнышко», г. Новоалтайска.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построения и реализации </a:t>
            </a: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31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-научной обоснованности и практической применимости; </a:t>
            </a:r>
          </a:p>
          <a:p>
            <a:pPr algn="just"/>
            <a:r>
              <a:rPr lang="ru-RU" dirty="0" smtClean="0"/>
              <a:t>-единства воспитательных, развивающих и обучающих целей и задач процесса образования детей дошкольного возраста, в процессе реализации которых формируются такие знания, умения и навыки, которые имеют непосредственное отношение к развитию детей дошкольного возраста;</a:t>
            </a:r>
          </a:p>
          <a:p>
            <a:pPr algn="just"/>
            <a:r>
              <a:rPr lang="ru-RU" dirty="0" smtClean="0"/>
              <a:t>-интеграции образовательных областей в соответствии с возрастными возможностями и особенностями воспитанников, спецификой и возможностями образовательных областей;</a:t>
            </a:r>
          </a:p>
          <a:p>
            <a:pPr algn="just"/>
            <a:r>
              <a:rPr lang="ru-RU" dirty="0" smtClean="0"/>
              <a:t>-комплексно-тематического построения образовательного процесса;</a:t>
            </a:r>
          </a:p>
          <a:p>
            <a:pPr algn="just"/>
            <a:r>
              <a:rPr lang="ru-RU" dirty="0" smtClean="0"/>
              <a:t>-решение программных образовательных задач в совместной деятельности взрослого и детей и самостоятельной деятельности детей 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образовании.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11678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«Волшебный квадратик» рассчитана на 2 года (старший дошкольный возраст.) Для успешного освоения программы занятия в численность детей в группе кружка должна составлять 10 человек. Кружок «Волшебный мир оригами» посещают дети по запросам родителей.  Занятия проводятся  четыре раза в месяц, с сентября по  май.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Режим проведения: один раз в неделю во второй половину дня. Продолжительность НОД: 25 минут – старшая группа, 30 минут – подготовительная группа. Общее количество НОД в год – 36.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детьми рабочей программы.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результате обучения по данной программе дети: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называют и различают основные геометрические  понятия и базовые формы оригами;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создают  композиции с изделиями, выполненными в технике оригами и применяют их в различных видах детской деятельности.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познакомятся  с искусством оригами;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овладеют  навыками культуры труда;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-улучшат  свои коммуникативные способности и приобретут навыки работы в коллективе.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самостоятельно дополнять поделку различными деталями (этап декорирования)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798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     Краевое государственное бюджетное образовательное учреждение дополнительного профессионального образования «Алтайский краевой институт повышения квалификации работников образования»             </vt:lpstr>
      <vt:lpstr>Слайд 2</vt:lpstr>
      <vt:lpstr>Актуальность:</vt:lpstr>
      <vt:lpstr>Цель программы</vt:lpstr>
      <vt:lpstr>Задачи программы:  </vt:lpstr>
      <vt:lpstr>программа  разработана в соответствии со следующими нормативными документами</vt:lpstr>
      <vt:lpstr>принципы построения и реализации программы: </vt:lpstr>
      <vt:lpstr>Слайд 8</vt:lpstr>
      <vt:lpstr>Планируемые результаты освоения детьми рабочей программы. </vt:lpstr>
      <vt:lpstr>Комплексно – тематическое планирование </vt:lpstr>
      <vt:lpstr>Мониторинг реализации рабочей программы. </vt:lpstr>
      <vt:lpstr>Критерии</vt:lpstr>
      <vt:lpstr>Список используемой литературы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Краевое государственное бюджетное образовательное учреждение дополнительного профессионального образования «Алтайский краевой институт повышения квалификации работников образования»</dc:title>
  <dc:creator>Штепула</dc:creator>
  <cp:lastModifiedBy>Штепула</cp:lastModifiedBy>
  <cp:revision>6</cp:revision>
  <dcterms:created xsi:type="dcterms:W3CDTF">2013-05-23T13:34:36Z</dcterms:created>
  <dcterms:modified xsi:type="dcterms:W3CDTF">2013-05-26T23:59:24Z</dcterms:modified>
</cp:coreProperties>
</file>