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0" r:id="rId5"/>
    <p:sldId id="259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7FA865-61BB-44BA-9037-6D9FC5E97604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5BF28E-BF43-4D88-ADC9-6042FFB5C9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A865-61BB-44BA-9037-6D9FC5E97604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F28E-BF43-4D88-ADC9-6042FFB5C9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A865-61BB-44BA-9037-6D9FC5E97604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F28E-BF43-4D88-ADC9-6042FFB5C9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A865-61BB-44BA-9037-6D9FC5E97604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F28E-BF43-4D88-ADC9-6042FFB5C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A865-61BB-44BA-9037-6D9FC5E97604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F28E-BF43-4D88-ADC9-6042FFB5C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A865-61BB-44BA-9037-6D9FC5E97604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F28E-BF43-4D88-ADC9-6042FFB5C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A865-61BB-44BA-9037-6D9FC5E97604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F28E-BF43-4D88-ADC9-6042FFB5C9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A865-61BB-44BA-9037-6D9FC5E97604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F28E-BF43-4D88-ADC9-6042FFB5C9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A865-61BB-44BA-9037-6D9FC5E97604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F28E-BF43-4D88-ADC9-6042FFB5C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A865-61BB-44BA-9037-6D9FC5E97604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F28E-BF43-4D88-ADC9-6042FFB5C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A865-61BB-44BA-9037-6D9FC5E97604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F28E-BF43-4D88-ADC9-6042FFB5C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07FA865-61BB-44BA-9037-6D9FC5E97604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D5BF28E-BF43-4D88-ADC9-6042FFB5C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4077072"/>
            <a:ext cx="7745505" cy="204909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Участница: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Колесникова Маша, 6 лет, воспитанница МБДОУ № 8 «Солнышко» города Новоалтайска</a:t>
            </a:r>
          </a:p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Руководитель: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Штепула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Ольга Геннадьевна, воспитатель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Красная книга Алтайского края из оригами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2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03448"/>
            <a:ext cx="9507139" cy="760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61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44824"/>
            <a:ext cx="4878127" cy="3878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 информации про Красную книгу</a:t>
            </a:r>
            <a:endParaRPr lang="ru-RU" dirty="0"/>
          </a:p>
        </p:txBody>
      </p:sp>
      <p:pic>
        <p:nvPicPr>
          <p:cNvPr id="2050" name="Picture 2" descr="C:\Users\User\Desktop\ДЛЯ ОЛИ\DSCN28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4492757" cy="3369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614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2983" y="116632"/>
            <a:ext cx="5171017" cy="38782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User\Desktop\ДЛЯ ОЛИ\DSCN28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4764021" cy="3573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8558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700808"/>
            <a:ext cx="5171017" cy="38782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410572"/>
          </a:xfrm>
        </p:spPr>
        <p:txBody>
          <a:bodyPr/>
          <a:lstStyle/>
          <a:p>
            <a:r>
              <a:rPr lang="ru-RU" dirty="0" smtClean="0"/>
              <a:t>Изготовление красной книги из оригами</a:t>
            </a:r>
            <a:endParaRPr lang="ru-RU" dirty="0"/>
          </a:p>
        </p:txBody>
      </p:sp>
      <p:pic>
        <p:nvPicPr>
          <p:cNvPr id="3077" name="Picture 5" descr="C:\Users\User\Desktop\ДЛЯ ОЛИ\DSCN28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4475989" cy="3356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687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420101"/>
            <a:ext cx="4499992" cy="3374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User\Desktop\ДЛЯ ОЛИ\DSCN28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995936" cy="29969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ДЛЯ ОЛИ\DSCN28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15273"/>
            <a:ext cx="4139952" cy="31049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169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492896"/>
            <a:ext cx="5171017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Теперь я всем расскажу про Красную книгу Алтайского края!!!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0781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24</TotalTime>
  <Words>44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Твердый переплет</vt:lpstr>
      <vt:lpstr>   Красная книга Алтайского края из оригами</vt:lpstr>
      <vt:lpstr>Слайд 2</vt:lpstr>
      <vt:lpstr>Сбор информации про Красную книгу</vt:lpstr>
      <vt:lpstr>Слайд 4</vt:lpstr>
      <vt:lpstr>Изготовление красной книги из оригами</vt:lpstr>
      <vt:lpstr>Слайд 6</vt:lpstr>
      <vt:lpstr>Теперь я всем расскажу про Красную книгу Алтайского края!!!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Алтайского края из оригами</dc:title>
  <dc:creator>User</dc:creator>
  <cp:lastModifiedBy>tr-42</cp:lastModifiedBy>
  <cp:revision>4</cp:revision>
  <dcterms:created xsi:type="dcterms:W3CDTF">2016-10-27T11:48:07Z</dcterms:created>
  <dcterms:modified xsi:type="dcterms:W3CDTF">2017-01-11T07:44:07Z</dcterms:modified>
</cp:coreProperties>
</file>